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8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media/image1.png" ContentType="image/png"/>
  <Override PartName="/ppt/media/image7.tif" ContentType="image/tiff"/>
  <Override PartName="/ppt/media/image2.png" ContentType="image/png"/>
  <Override PartName="/ppt/media/image8.tif" ContentType="image/tiff"/>
  <Override PartName="/ppt/media/image3.png" ContentType="image/png"/>
  <Override PartName="/ppt/media/image4.png" ContentType="image/png"/>
  <Override PartName="/ppt/media/image5.png" ContentType="image/png"/>
  <Override PartName="/ppt/media/image6.tif" ContentType="image/tiff"/>
  <Override PartName="/ppt/media/image9.tif" ContentType="image/tiff"/>
  <Override PartName="/ppt/media/image10.jpeg" ContentType="image/jpeg"/>
  <Override PartName="/ppt/media/image11.jpeg" ContentType="image/jpe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73.xml.rels" ContentType="application/vnd.openxmlformats-package.relationships+xml"/>
  <Override PartName="/ppt/slideLayouts/_rels/slideLayout74.xml.rels" ContentType="application/vnd.openxmlformats-package.relationships+xml"/>
  <Override PartName="/ppt/slideLayouts/_rels/slideLayout75.xml.rels" ContentType="application/vnd.openxmlformats-package.relationships+xml"/>
  <Override PartName="/ppt/slideLayouts/_rels/slideLayout76.xml.rels" ContentType="application/vnd.openxmlformats-package.relationships+xml"/>
  <Override PartName="/ppt/slideLayouts/_rels/slideLayout77.xml.rels" ContentType="application/vnd.openxmlformats-package.relationships+xml"/>
  <Override PartName="/ppt/slideLayouts/_rels/slideLayout78.xml.rels" ContentType="application/vnd.openxmlformats-package.relationships+xml"/>
  <Override PartName="/ppt/slideLayouts/_rels/slideLayout79.xml.rels" ContentType="application/vnd.openxmlformats-package.relationships+xml"/>
  <Override PartName="/ppt/slideLayouts/_rels/slideLayout80.xml.rels" ContentType="application/vnd.openxmlformats-package.relationships+xml"/>
  <Override PartName="/ppt/slideLayouts/_rels/slideLayout81.xml.rels" ContentType="application/vnd.openxmlformats-package.relationships+xml"/>
  <Override PartName="/ppt/slideLayouts/_rels/slideLayout82.xml.rels" ContentType="application/vnd.openxmlformats-package.relationships+xml"/>
  <Override PartName="/ppt/slideLayouts/_rels/slideLayout83.xml.rels" ContentType="application/vnd.openxmlformats-package.relationships+xml"/>
  <Override PartName="/ppt/slideLayouts/_rels/slideLayout84.xml.rels" ContentType="application/vnd.openxmlformats-package.relationships+xml"/>
  <Override PartName="/ppt/slideLayouts/_rels/slideLayout85.xml.rels" ContentType="application/vnd.openxmlformats-package.relationships+xml"/>
  <Override PartName="/ppt/slideLayouts/_rels/slideLayout86.xml.rels" ContentType="application/vnd.openxmlformats-package.relationships+xml"/>
  <Override PartName="/ppt/slideLayouts/_rels/slideLayout87.xml.rels" ContentType="application/vnd.openxmlformats-package.relationships+xml"/>
  <Override PartName="/ppt/slideLayouts/_rels/slideLayout88.xml.rels" ContentType="application/vnd.openxmlformats-package.relationships+xml"/>
  <Override PartName="/ppt/slideLayouts/_rels/slideLayout89.xml.rels" ContentType="application/vnd.openxmlformats-package.relationships+xml"/>
  <Override PartName="/ppt/slideLayouts/_rels/slideLayout90.xml.rels" ContentType="application/vnd.openxmlformats-package.relationships+xml"/>
  <Override PartName="/ppt/slideLayouts/_rels/slideLayout91.xml.rels" ContentType="application/vnd.openxmlformats-package.relationships+xml"/>
  <Override PartName="/ppt/slideLayouts/_rels/slideLayout92.xml.rels" ContentType="application/vnd.openxmlformats-package.relationships+xml"/>
  <Override PartName="/ppt/slideLayouts/_rels/slideLayout93.xml.rels" ContentType="application/vnd.openxmlformats-package.relationships+xml"/>
  <Override PartName="/ppt/slideLayouts/_rels/slideLayout94.xml.rels" ContentType="application/vnd.openxmlformats-package.relationships+xml"/>
  <Override PartName="/ppt/slideLayouts/_rels/slideLayout95.xml.rels" ContentType="application/vnd.openxmlformats-package.relationships+xml"/>
  <Override PartName="/ppt/slideLayouts/_rels/slideLayout96.xml.rels" ContentType="application/vnd.openxmlformats-package.relationships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  <p:sldMasterId id="2147483726" r:id="rId8"/>
    <p:sldMasterId id="2147483739" r:id="rId9"/>
  </p:sldMasterIdLst>
  <p:sldIdLst>
    <p:sldId id="256" r:id="rId10"/>
    <p:sldId id="257" r:id="rId11"/>
    <p:sldId id="258" r:id="rId12"/>
    <p:sldId id="259" r:id="rId13"/>
    <p:sldId id="260" r:id="rId14"/>
    <p:sldId id="261" r:id="rId15"/>
    <p:sldId id="262" r:id="rId16"/>
    <p:sldId id="263" r:id="rId17"/>
    <p:sldId id="264" r:id="rId18"/>
    <p:sldId id="265" r:id="rId19"/>
    <p:sldId id="266" r:id="rId20"/>
    <p:sldId id="267" r:id="rId21"/>
    <p:sldId id="268" r:id="rId22"/>
  </p:sldIdLst>
  <p:sldSz cx="24384000" cy="13716000"/>
  <p:notesSz cx="6858000" cy="9144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" Target="slides/slide1.xml"/><Relationship Id="rId11" Type="http://schemas.openxmlformats.org/officeDocument/2006/relationships/slide" Target="slides/slide2.xml"/><Relationship Id="rId12" Type="http://schemas.openxmlformats.org/officeDocument/2006/relationships/slide" Target="slides/slide3.xml"/><Relationship Id="rId13" Type="http://schemas.openxmlformats.org/officeDocument/2006/relationships/slide" Target="slides/slide4.xml"/><Relationship Id="rId14" Type="http://schemas.openxmlformats.org/officeDocument/2006/relationships/slide" Target="slides/slide5.xml"/><Relationship Id="rId15" Type="http://schemas.openxmlformats.org/officeDocument/2006/relationships/slide" Target="slides/slide6.xml"/><Relationship Id="rId16" Type="http://schemas.openxmlformats.org/officeDocument/2006/relationships/slide" Target="slides/slide7.xml"/><Relationship Id="rId17" Type="http://schemas.openxmlformats.org/officeDocument/2006/relationships/slide" Target="slides/slide8.xml"/><Relationship Id="rId18" Type="http://schemas.openxmlformats.org/officeDocument/2006/relationships/slide" Target="slides/slide9.xml"/><Relationship Id="rId19" Type="http://schemas.openxmlformats.org/officeDocument/2006/relationships/slide" Target="slides/slide10.xml"/><Relationship Id="rId20" Type="http://schemas.openxmlformats.org/officeDocument/2006/relationships/slide" Target="slides/slide11.xml"/><Relationship Id="rId21" Type="http://schemas.openxmlformats.org/officeDocument/2006/relationships/slide" Target="slides/slide12.xml"/><Relationship Id="rId22" Type="http://schemas.openxmlformats.org/officeDocument/2006/relationships/slide" Target="slides/slide13.xml"/><Relationship Id="rId23" Type="http://schemas.openxmlformats.org/officeDocument/2006/relationships/presProps" Target="presProps.xml"/>
</Relationships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tif>
</file>

<file path=ppt/media/image7.tif>
</file>

<file path=ppt/media/image8.tif>
</file>

<file path=ppt/media/image9.tif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7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8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9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92190E2F-3229-4E7E-8E67-574248302C82}" type="slidenum">
              <a:t>&lt;#&gt;</a:t>
            </a:fld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282A7AD3-D857-4261-A71B-749BB1B6792D}" type="slidenum">
              <a:t>&lt;#&gt;</a:t>
            </a:fld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A0EEAA1-9894-4C74-9B28-B7F0B2A8EC4E}" type="slidenum">
              <a:t>&lt;#&gt;</a:t>
            </a:fld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1709964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2025612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/>
          </p:nvPr>
        </p:nvSpPr>
        <p:spPr>
          <a:xfrm>
            <a:off x="1394280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/>
          </p:nvPr>
        </p:nvSpPr>
        <p:spPr>
          <a:xfrm>
            <a:off x="1709964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/>
          </p:nvPr>
        </p:nvSpPr>
        <p:spPr>
          <a:xfrm>
            <a:off x="2025612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EF8E5ADC-136D-4C09-B751-B727255392CF}" type="slidenum">
              <a:t>&lt;#&gt;</a:t>
            </a:fld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9F779BE-8B54-483F-8A9F-F8E91E6994A9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subTitle"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81338A2-8072-4B70-8FAD-93F717D19348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95945D-F91A-4D5F-9004-5C7931D1A700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BB323F8-E989-444D-B51C-850B48C07F8B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DBE925F-35BA-45EF-B09A-1033D5CD84E2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subTitle"/>
          </p:nvPr>
        </p:nvSpPr>
        <p:spPr>
          <a:xfrm>
            <a:off x="13795920" y="4992120"/>
            <a:ext cx="9629280" cy="665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7971A42-E98B-41E0-8661-BF8F9E61AAA6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EB8F3F7-9147-4784-A302-244B9294D4A6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subTitle"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F646E4B-B5DC-491C-BD59-7F74F804CF4D}" type="slidenum">
              <a:t>&lt;#&gt;</a:t>
            </a:fld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A3B2D4-6CD4-4D09-93C8-8EE8AF94EB54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E601370-3058-4D46-8875-069DE6EE711B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9BD5E53-D140-491A-8CC6-830CDBF3EFC1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5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A728F07-C74E-419C-9109-A335A461B98E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1709964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/>
          </p:nvPr>
        </p:nvSpPr>
        <p:spPr>
          <a:xfrm>
            <a:off x="2025612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/>
          </p:nvPr>
        </p:nvSpPr>
        <p:spPr>
          <a:xfrm>
            <a:off x="1394280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6"/>
          <p:cNvSpPr>
            <a:spLocks noGrp="1"/>
          </p:cNvSpPr>
          <p:nvPr>
            <p:ph/>
          </p:nvPr>
        </p:nvSpPr>
        <p:spPr>
          <a:xfrm>
            <a:off x="1709964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7"/>
          <p:cNvSpPr>
            <a:spLocks noGrp="1"/>
          </p:cNvSpPr>
          <p:nvPr>
            <p:ph/>
          </p:nvPr>
        </p:nvSpPr>
        <p:spPr>
          <a:xfrm>
            <a:off x="2025612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EE43265-D4D5-4FE7-9B38-18E40DAC09A8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8338762-83CE-46DF-9C07-D6C3F9EF3FA7}" type="slidenum">
              <a:t>&lt;#&gt;</a:t>
            </a:fld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2"/>
          <p:cNvSpPr>
            <a:spLocks noGrp="1"/>
          </p:cNvSpPr>
          <p:nvPr>
            <p:ph type="subTitle"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E6BAB7D-057D-4D09-942D-5C89C394E611}" type="slidenum">
              <a:t>&lt;#&gt;</a:t>
            </a:fld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5B18690-795F-43A9-88F2-4E5C40115324}" type="slidenum">
              <a:t>&lt;#&gt;</a:t>
            </a:fld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B4302A2-6DBC-4894-B6BC-CBD04545D022}" type="slidenum">
              <a:t>&lt;#&gt;</a:t>
            </a:fld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4400506B-24CD-4BF2-A17D-48BF86CD1784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DF6CB3C3-CCB4-4D24-9DFC-C44DA82D6053}" type="slidenum">
              <a:t>&lt;#&gt;</a:t>
            </a:fld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subTitle"/>
          </p:nvPr>
        </p:nvSpPr>
        <p:spPr>
          <a:xfrm>
            <a:off x="13795920" y="4992120"/>
            <a:ext cx="9629280" cy="665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DCBFBA9-1CF1-4D77-968C-298421BD5521}" type="slidenum">
              <a:t>&lt;#&gt;</a:t>
            </a:fld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780A71A4-2A6C-4B26-83CF-ABD786799AF0}" type="slidenum">
              <a:t>&lt;#&gt;</a:t>
            </a:fld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64979ED1-C9B6-409C-AD1B-BF5171ACD423}" type="slidenum">
              <a:t>&lt;#&gt;</a:t>
            </a:fld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A688E99-A5D2-4A13-B309-1EFEA0F8AAA6}" type="slidenum">
              <a:t>&lt;#&gt;</a:t>
            </a:fld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1E2E72E-F4B6-40B0-8CBF-6432D06CA45A}" type="slidenum">
              <a:t>&lt;#&gt;</a:t>
            </a:fld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FD9C707-988F-4DBD-B2FF-A26818CD2FEA}" type="slidenum">
              <a:t>&lt;#&gt;</a:t>
            </a:fld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3"/>
          <p:cNvSpPr>
            <a:spLocks noGrp="1"/>
          </p:cNvSpPr>
          <p:nvPr>
            <p:ph/>
          </p:nvPr>
        </p:nvSpPr>
        <p:spPr>
          <a:xfrm>
            <a:off x="1709964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4"/>
          <p:cNvSpPr>
            <a:spLocks noGrp="1"/>
          </p:cNvSpPr>
          <p:nvPr>
            <p:ph/>
          </p:nvPr>
        </p:nvSpPr>
        <p:spPr>
          <a:xfrm>
            <a:off x="2025612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5"/>
          <p:cNvSpPr>
            <a:spLocks noGrp="1"/>
          </p:cNvSpPr>
          <p:nvPr>
            <p:ph/>
          </p:nvPr>
        </p:nvSpPr>
        <p:spPr>
          <a:xfrm>
            <a:off x="1394280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6"/>
          <p:cNvSpPr>
            <a:spLocks noGrp="1"/>
          </p:cNvSpPr>
          <p:nvPr>
            <p:ph/>
          </p:nvPr>
        </p:nvSpPr>
        <p:spPr>
          <a:xfrm>
            <a:off x="1709964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7"/>
          <p:cNvSpPr>
            <a:spLocks noGrp="1"/>
          </p:cNvSpPr>
          <p:nvPr>
            <p:ph/>
          </p:nvPr>
        </p:nvSpPr>
        <p:spPr>
          <a:xfrm>
            <a:off x="2025612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40A7ADC-0DC2-4090-814F-06DFE2F89099}" type="slidenum">
              <a:t>&lt;#&gt;</a:t>
            </a:fld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18509F63-50C0-4C18-AFAA-D74C12543C50}" type="slidenum">
              <a:t>&lt;#&gt;</a:t>
            </a:fld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subTitle"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183F51B-37B8-4596-B1EB-DEADAF272C50}" type="slidenum">
              <a:t>&lt;#&gt;</a:t>
            </a:fld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FDE50B3-CD8D-4C11-997E-0ACF64691B2A}" type="slidenum">
              <a:t>&lt;#&gt;</a:t>
            </a:fld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18B6B561-0276-4168-97A2-ECAAA3EBB0B0}" type="slidenum">
              <a:t>&lt;#&gt;</a:t>
            </a:fld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9AD36DC-DFBF-467B-9528-87EE75A94669}" type="slidenum">
              <a:t>&lt;#&gt;</a:t>
            </a:fld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1170B39-A343-48B1-B81C-310FA7A0CAB1}" type="slidenum">
              <a:t>&lt;#&gt;</a:t>
            </a:fld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subTitle"/>
          </p:nvPr>
        </p:nvSpPr>
        <p:spPr>
          <a:xfrm>
            <a:off x="13795920" y="4992120"/>
            <a:ext cx="9629280" cy="665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23F8423C-7B7E-4F06-BE2C-0386FF69A002}" type="slidenum">
              <a:t>&lt;#&gt;</a:t>
            </a:fld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D7314E7-77F5-4F18-9295-D06D4D8FB793}" type="slidenum">
              <a:t>&lt;#&gt;</a:t>
            </a:fld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4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6A5AF42-F4DD-45A7-9730-1C0CD7C46D20}" type="slidenum">
              <a:t>&lt;#&gt;</a:t>
            </a:fld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552100AB-3652-41AA-B200-993850552EB5}" type="slidenum">
              <a:t>&lt;#&gt;</a:t>
            </a:fld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A78E1EE-68DC-4B4E-999B-89DC982C3EF7}" type="slidenum">
              <a:t>&lt;#&gt;</a:t>
            </a:fld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5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42AD3DA-1143-448B-ADA5-9FDC7F1BF181}" type="slidenum">
              <a:t>&lt;#&gt;</a:t>
            </a:fld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/>
          </p:nvPr>
        </p:nvSpPr>
        <p:spPr>
          <a:xfrm>
            <a:off x="1709964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3" name="PlaceHolder 4"/>
          <p:cNvSpPr>
            <a:spLocks noGrp="1"/>
          </p:cNvSpPr>
          <p:nvPr>
            <p:ph/>
          </p:nvPr>
        </p:nvSpPr>
        <p:spPr>
          <a:xfrm>
            <a:off x="2025612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5"/>
          <p:cNvSpPr>
            <a:spLocks noGrp="1"/>
          </p:cNvSpPr>
          <p:nvPr>
            <p:ph/>
          </p:nvPr>
        </p:nvSpPr>
        <p:spPr>
          <a:xfrm>
            <a:off x="1394280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6"/>
          <p:cNvSpPr>
            <a:spLocks noGrp="1"/>
          </p:cNvSpPr>
          <p:nvPr>
            <p:ph/>
          </p:nvPr>
        </p:nvSpPr>
        <p:spPr>
          <a:xfrm>
            <a:off x="1709964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7"/>
          <p:cNvSpPr>
            <a:spLocks noGrp="1"/>
          </p:cNvSpPr>
          <p:nvPr>
            <p:ph/>
          </p:nvPr>
        </p:nvSpPr>
        <p:spPr>
          <a:xfrm>
            <a:off x="2025612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C5521F2-CB5E-43C6-8C05-5AEB08198940}" type="slidenum">
              <a:t>&lt;#&gt;</a:t>
            </a:fld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05199EF-2182-49E9-9996-9F89BECFF9E2}" type="slidenum">
              <a:t>&lt;#&gt;</a:t>
            </a:fld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0429DE91-CA14-455B-9D43-F4BC35B6BBC6}" type="slidenum">
              <a:t>&lt;#&gt;</a:t>
            </a:fld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2" name="PlaceHolder 2"/>
          <p:cNvSpPr>
            <a:spLocks noGrp="1"/>
          </p:cNvSpPr>
          <p:nvPr>
            <p:ph type="subTitle"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0E6CCFF-E8D6-45D3-9DC0-6CA9329E9DA9}" type="slidenum">
              <a:t>&lt;#&gt;</a:t>
            </a:fld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4760DC4-4AA3-4EC5-973C-27917F1EC819}" type="slidenum">
              <a:t>&lt;#&gt;</a:t>
            </a:fld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2E36A85-08EC-47B2-ACE0-589C05BEEE00}" type="slidenum">
              <a:t>&lt;#&gt;</a:t>
            </a:fld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5D54CAA5-B0E3-4BEE-91C7-CBDC384DB600}" type="slidenum">
              <a:t>&lt;#&gt;</a:t>
            </a:fld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subTitle"/>
          </p:nvPr>
        </p:nvSpPr>
        <p:spPr>
          <a:xfrm>
            <a:off x="13795920" y="4992120"/>
            <a:ext cx="9629280" cy="665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52E74A3-230B-479B-A949-B407FB2D6CF7}" type="slidenum">
              <a:t>&lt;#&gt;</a:t>
            </a:fld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3A79252-2C04-44A5-83C2-BDEB05C5EF0B}" type="slidenum">
              <a:t>&lt;#&gt;</a:t>
            </a:fld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FCA0C91-0705-4495-AFAF-BBD9C04D84D6}" type="slidenum">
              <a:t>&lt;#&gt;</a:t>
            </a:fld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1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C824C54-F6C4-40C8-BF16-DD35B2E5AFE0}" type="slidenum">
              <a:t>&lt;#&gt;</a:t>
            </a:fld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3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4" name="PlaceHolder 3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75CE9A8-0FA4-4EF8-876A-279E7F92120B}" type="slidenum">
              <a:t>&lt;#&gt;</a:t>
            </a:fld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7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9" name="PlaceHolder 5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40A0CC6-8FF5-4500-B5A4-174107940779}" type="slidenum">
              <a:t>&lt;#&gt;</a:t>
            </a:fld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subTitle"/>
          </p:nvPr>
        </p:nvSpPr>
        <p:spPr>
          <a:xfrm>
            <a:off x="13795920" y="4992120"/>
            <a:ext cx="9629280" cy="665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6BF14ED8-D13C-460A-9526-122D69171308}" type="slidenum">
              <a:t>&lt;#&gt;</a:t>
            </a:fld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/>
          </p:nvPr>
        </p:nvSpPr>
        <p:spPr>
          <a:xfrm>
            <a:off x="1709964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/>
          </p:nvPr>
        </p:nvSpPr>
        <p:spPr>
          <a:xfrm>
            <a:off x="2025612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/>
          </p:nvPr>
        </p:nvSpPr>
        <p:spPr>
          <a:xfrm>
            <a:off x="1394280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6"/>
          <p:cNvSpPr>
            <a:spLocks noGrp="1"/>
          </p:cNvSpPr>
          <p:nvPr>
            <p:ph/>
          </p:nvPr>
        </p:nvSpPr>
        <p:spPr>
          <a:xfrm>
            <a:off x="1709964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7"/>
          <p:cNvSpPr>
            <a:spLocks noGrp="1"/>
          </p:cNvSpPr>
          <p:nvPr>
            <p:ph/>
          </p:nvPr>
        </p:nvSpPr>
        <p:spPr>
          <a:xfrm>
            <a:off x="2025612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303249E-9646-4900-9D70-4855AFCD6404}" type="slidenum">
              <a:t>&lt;#&gt;</a:t>
            </a:fld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7692F29-097A-411C-81BD-BECD241286F4}" type="slidenum">
              <a:t>&lt;#&gt;</a:t>
            </a:fld>
          </a:p>
        </p:txBody>
      </p:sp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subTitle"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3BE91619-857A-418E-B2CB-E0692E502F65}" type="slidenum">
              <a:t>&lt;#&gt;</a:t>
            </a:fld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A29F8275-AD5D-4897-B98A-4483CD9A7DC2}" type="slidenum">
              <a:t>&lt;#&gt;</a:t>
            </a:fld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8F7A1BB-C2A1-48AE-86CF-22CAD8E0066E}" type="slidenum">
              <a:t>&lt;#&gt;</a:t>
            </a:fld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939E011-8287-4609-BC1B-3E2C2D4C988F}" type="slidenum">
              <a:t>&lt;#&gt;</a:t>
            </a:fld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subTitle"/>
          </p:nvPr>
        </p:nvSpPr>
        <p:spPr>
          <a:xfrm>
            <a:off x="13795920" y="4992120"/>
            <a:ext cx="9629280" cy="665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6F4A6D30-76B6-4D23-AC10-4A6A6CB381C2}" type="slidenum">
              <a:t>&lt;#&gt;</a:t>
            </a:fld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3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4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33837DE-39CE-43D8-A81B-D3F58CD90721}" type="slidenum">
              <a:t>&lt;#&gt;</a:t>
            </a:fld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8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4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B67ECCB7-88ED-4D2C-AB43-7BF6EABFEC27}" type="slidenum">
              <a:t>&lt;#&gt;</a:t>
            </a:fld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1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2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3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8D1D47C6-5F05-4702-B364-DC93BF233CE8}" type="slidenum">
              <a:t>&lt;#&gt;</a:t>
            </a:fld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FD77E0AA-F4CD-40AB-9338-0C6B960D1427}" type="slidenum">
              <a:t>&lt;#&gt;</a:t>
            </a:fld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3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1048D982-80F4-4D49-A0C6-07D3B416D20C}" type="slidenum">
              <a:t>&lt;#&gt;</a:t>
            </a:fld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1" name="PlaceHolder 5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9F95D226-5F2F-45CB-B6F4-B521401CE3E2}" type="slidenum">
              <a:t>&lt;#&gt;</a:t>
            </a:fld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3"/>
          <p:cNvSpPr>
            <a:spLocks noGrp="1"/>
          </p:cNvSpPr>
          <p:nvPr>
            <p:ph/>
          </p:nvPr>
        </p:nvSpPr>
        <p:spPr>
          <a:xfrm>
            <a:off x="1709964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5" name="PlaceHolder 4"/>
          <p:cNvSpPr>
            <a:spLocks noGrp="1"/>
          </p:cNvSpPr>
          <p:nvPr>
            <p:ph/>
          </p:nvPr>
        </p:nvSpPr>
        <p:spPr>
          <a:xfrm>
            <a:off x="2025612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5"/>
          <p:cNvSpPr>
            <a:spLocks noGrp="1"/>
          </p:cNvSpPr>
          <p:nvPr>
            <p:ph/>
          </p:nvPr>
        </p:nvSpPr>
        <p:spPr>
          <a:xfrm>
            <a:off x="1394280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6"/>
          <p:cNvSpPr>
            <a:spLocks noGrp="1"/>
          </p:cNvSpPr>
          <p:nvPr>
            <p:ph/>
          </p:nvPr>
        </p:nvSpPr>
        <p:spPr>
          <a:xfrm>
            <a:off x="1709964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8" name="PlaceHolder 7"/>
          <p:cNvSpPr>
            <a:spLocks noGrp="1"/>
          </p:cNvSpPr>
          <p:nvPr>
            <p:ph/>
          </p:nvPr>
        </p:nvSpPr>
        <p:spPr>
          <a:xfrm>
            <a:off x="2025612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6"/>
          </p:nvPr>
        </p:nvSpPr>
        <p:spPr/>
        <p:txBody>
          <a:bodyPr/>
          <a:p>
            <a:fld id="{DB9CDD9A-E287-43FC-9B9B-2F6651E6C93E}" type="slidenum">
              <a:t>&lt;#&gt;</a:t>
            </a:fld>
          </a:p>
        </p:txBody>
      </p:sp>
    </p:spTree>
  </p:cSld>
</p:sldLayout>
</file>

<file path=ppt/slideLayouts/slideLayout7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423B8436-75CB-487A-A388-410C5815C39F}" type="slidenum">
              <a:t>&lt;#&gt;</a:t>
            </a:fld>
          </a:p>
        </p:txBody>
      </p:sp>
    </p:spTree>
  </p:cSld>
</p:sldLayout>
</file>

<file path=ppt/slideLayouts/slideLayout7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2"/>
          <p:cNvSpPr>
            <a:spLocks noGrp="1"/>
          </p:cNvSpPr>
          <p:nvPr>
            <p:ph type="subTitle"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71DB06C-0358-43D6-A70E-98F1C1C44445}" type="slidenum">
              <a:t>&lt;#&gt;</a:t>
            </a:fld>
          </a:p>
        </p:txBody>
      </p:sp>
    </p:spTree>
  </p:cSld>
</p:sldLayout>
</file>

<file path=ppt/slideLayouts/slideLayout7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4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176E801C-62B8-475B-B041-5E985C979668}" type="slidenum">
              <a:t>&lt;#&gt;</a:t>
            </a:fld>
          </a:p>
        </p:txBody>
      </p:sp>
    </p:spTree>
  </p:cSld>
</p:sldLayout>
</file>

<file path=ppt/slideLayouts/slideLayout7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A98C01F-A2D9-4E6B-84F3-53E328635B8B}" type="slidenum">
              <a:t>&lt;#&gt;</a:t>
            </a:fld>
          </a:p>
        </p:txBody>
      </p:sp>
    </p:spTree>
  </p:cSld>
</p:sldLayout>
</file>

<file path=ppt/slideLayouts/slideLayout7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0C8AD99-960E-45B4-9654-3653EF9AF175}" type="slidenum">
              <a:t>&lt;#&gt;</a:t>
            </a:fld>
          </a:p>
        </p:txBody>
      </p:sp>
    </p:spTree>
  </p:cSld>
</p:sldLayout>
</file>

<file path=ppt/slideLayouts/slideLayout7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subTitle"/>
          </p:nvPr>
        </p:nvSpPr>
        <p:spPr>
          <a:xfrm>
            <a:off x="13795920" y="4992120"/>
            <a:ext cx="9629280" cy="665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AA6814A9-2CE1-4551-9625-20949EDBF76C}" type="slidenum">
              <a:t>&lt;#&gt;</a:t>
            </a:fld>
          </a:p>
        </p:txBody>
      </p:sp>
    </p:spTree>
  </p:cSld>
</p:sldLayout>
</file>

<file path=ppt/slideLayouts/slideLayout7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0E75EACC-9272-40D3-918E-3112668BBFC0}" type="slidenum">
              <a:t>&lt;#&gt;</a:t>
            </a:fld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C19E6F2A-4241-4B7A-BC47-D66FA8200FF9}" type="slidenum">
              <a:t>&lt;#&gt;</a:t>
            </a:fld>
          </a:p>
        </p:txBody>
      </p:sp>
    </p:spTree>
  </p:cSld>
</p:sldLayout>
</file>

<file path=ppt/slideLayouts/slideLayout8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4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8482886E-40CD-4650-ABCB-9EE8C59D1973}" type="slidenum">
              <a:t>&lt;#&gt;</a:t>
            </a:fld>
          </a:p>
        </p:txBody>
      </p:sp>
    </p:spTree>
  </p:cSld>
</p:sldLayout>
</file>

<file path=ppt/slideLayouts/slideLayout8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0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67BB900B-B410-4438-A8E0-B202278B4320}" type="slidenum">
              <a:t>&lt;#&gt;</a:t>
            </a:fld>
          </a:p>
        </p:txBody>
      </p:sp>
    </p:spTree>
  </p:cSld>
</p:sldLayout>
</file>

<file path=ppt/slideLayouts/slideLayout8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3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3F023AA-03AF-4821-95F0-2347B1E702F9}" type="slidenum">
              <a:t>&lt;#&gt;</a:t>
            </a:fld>
          </a:p>
        </p:txBody>
      </p:sp>
    </p:spTree>
  </p:cSld>
</p:sldLayout>
</file>

<file path=ppt/slideLayouts/slideLayout8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5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BD16F33D-EBB6-4510-AE18-63DF7D891E13}" type="slidenum">
              <a:t>&lt;#&gt;</a:t>
            </a:fld>
          </a:p>
        </p:txBody>
      </p:sp>
    </p:spTree>
  </p:cSld>
</p:sldLayout>
</file>

<file path=ppt/slideLayouts/slideLayout8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3"/>
          <p:cNvSpPr>
            <a:spLocks noGrp="1"/>
          </p:cNvSpPr>
          <p:nvPr>
            <p:ph/>
          </p:nvPr>
        </p:nvSpPr>
        <p:spPr>
          <a:xfrm>
            <a:off x="1709964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4"/>
          <p:cNvSpPr>
            <a:spLocks noGrp="1"/>
          </p:cNvSpPr>
          <p:nvPr>
            <p:ph/>
          </p:nvPr>
        </p:nvSpPr>
        <p:spPr>
          <a:xfrm>
            <a:off x="2025612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5"/>
          <p:cNvSpPr>
            <a:spLocks noGrp="1"/>
          </p:cNvSpPr>
          <p:nvPr>
            <p:ph/>
          </p:nvPr>
        </p:nvSpPr>
        <p:spPr>
          <a:xfrm>
            <a:off x="1394280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6"/>
          <p:cNvSpPr>
            <a:spLocks noGrp="1"/>
          </p:cNvSpPr>
          <p:nvPr>
            <p:ph/>
          </p:nvPr>
        </p:nvSpPr>
        <p:spPr>
          <a:xfrm>
            <a:off x="1709964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6" name="PlaceHolder 7"/>
          <p:cNvSpPr>
            <a:spLocks noGrp="1"/>
          </p:cNvSpPr>
          <p:nvPr>
            <p:ph/>
          </p:nvPr>
        </p:nvSpPr>
        <p:spPr>
          <a:xfrm>
            <a:off x="2025612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7"/>
          </p:nvPr>
        </p:nvSpPr>
        <p:spPr/>
        <p:txBody>
          <a:bodyPr/>
          <a:p>
            <a:fld id="{7A55D3B6-0331-4DDD-B970-DE2F27D87E90}" type="slidenum">
              <a:t>&lt;#&gt;</a:t>
            </a:fld>
          </a:p>
        </p:txBody>
      </p:sp>
    </p:spTree>
  </p:cSld>
</p:sldLayout>
</file>

<file path=ppt/slideLayouts/slideLayout8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EBB087E6-6DCC-4886-A638-B7EDC25C80CC}" type="slidenum">
              <a:t>&lt;#&gt;</a:t>
            </a:fld>
          </a:p>
        </p:txBody>
      </p:sp>
    </p:spTree>
  </p:cSld>
</p:sldLayout>
</file>

<file path=ppt/slideLayouts/slideLayout8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2"/>
          <p:cNvSpPr>
            <a:spLocks noGrp="1"/>
          </p:cNvSpPr>
          <p:nvPr>
            <p:ph type="subTitle"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C93A219-7693-47D0-A71D-203ACF995216}" type="slidenum">
              <a:t>&lt;#&gt;</a:t>
            </a:fld>
          </a:p>
        </p:txBody>
      </p:sp>
    </p:spTree>
  </p:cSld>
</p:sldLayout>
</file>

<file path=ppt/slideLayouts/slideLayout8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5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DEC5059C-B938-4536-9D03-58715C992964}" type="slidenum">
              <a:t>&lt;#&gt;</a:t>
            </a:fld>
          </a:p>
        </p:txBody>
      </p:sp>
    </p:spTree>
  </p:cSld>
</p:sldLayout>
</file>

<file path=ppt/slideLayouts/slideLayout8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89F3B55E-C97A-4D4C-BD1D-4E30F9F1E5EA}" type="slidenum">
              <a:t>&lt;#&gt;</a:t>
            </a:fld>
          </a:p>
        </p:txBody>
      </p:sp>
    </p:spTree>
  </p:cSld>
</p:sldLayout>
</file>

<file path=ppt/slideLayouts/slideLayout8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920D0796-AFF8-4134-BBD2-0C15FC5C86BC}" type="slidenum">
              <a:t>&lt;#&gt;</a:t>
            </a:fld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1"/>
          </p:nvPr>
        </p:nvSpPr>
        <p:spPr/>
        <p:txBody>
          <a:bodyPr/>
          <a:p>
            <a:fld id="{51CC1027-8445-44A1-AC52-3AC66A384A19}" type="slidenum">
              <a:t>&lt;#&gt;</a:t>
            </a:fld>
          </a:p>
        </p:txBody>
      </p:sp>
    </p:spTree>
  </p:cSld>
</p:sldLayout>
</file>

<file path=ppt/slideLayouts/slideLayout9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subTitle"/>
          </p:nvPr>
        </p:nvSpPr>
        <p:spPr>
          <a:xfrm>
            <a:off x="13795920" y="4992120"/>
            <a:ext cx="9629280" cy="665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44B934E-3C9C-4B52-B587-3FDFB820D798}" type="slidenum">
              <a:t>&lt;#&gt;</a:t>
            </a:fld>
          </a:p>
        </p:txBody>
      </p:sp>
    </p:spTree>
  </p:cSld>
</p:sldLayout>
</file>

<file path=ppt/slideLayouts/slideLayout9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2862B59-A741-44F0-B7C2-BC9EF63060FF}" type="slidenum">
              <a:t>&lt;#&gt;</a:t>
            </a:fld>
          </a:p>
        </p:txBody>
      </p:sp>
    </p:spTree>
  </p:cSld>
</p:sldLayout>
</file>

<file path=ppt/slideLayouts/slideLayout9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4560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4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2444A64C-AF72-480B-98D6-277711FCBC0C}" type="slidenum">
              <a:t>&lt;#&gt;</a:t>
            </a:fld>
          </a:p>
        </p:txBody>
      </p:sp>
    </p:spTree>
  </p:cSld>
</p:sldLayout>
</file>

<file path=ppt/slideLayouts/slideLayout9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D17EEB0-2724-4B93-9575-D37E1FA1B3D0}" type="slidenum">
              <a:t>&lt;#&gt;</a:t>
            </a:fld>
          </a:p>
        </p:txBody>
      </p:sp>
    </p:spTree>
  </p:cSld>
</p:sldLayout>
</file>

<file path=ppt/slideLayouts/slideLayout9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4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PlaceHolder 3"/>
          <p:cNvSpPr>
            <a:spLocks noGrp="1"/>
          </p:cNvSpPr>
          <p:nvPr>
            <p:ph/>
          </p:nvPr>
        </p:nvSpPr>
        <p:spPr>
          <a:xfrm>
            <a:off x="13942800" y="8993160"/>
            <a:ext cx="933588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4BF8D1A7-10AC-4F2C-BC05-90B3532D4ACD}" type="slidenum">
              <a:t>&lt;#&gt;</a:t>
            </a:fld>
          </a:p>
        </p:txBody>
      </p:sp>
    </p:spTree>
  </p:cSld>
</p:sldLayout>
</file>

<file path=ppt/slideLayouts/slideLayout9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3"/>
          <p:cNvSpPr>
            <a:spLocks noGrp="1"/>
          </p:cNvSpPr>
          <p:nvPr>
            <p:ph/>
          </p:nvPr>
        </p:nvSpPr>
        <p:spPr>
          <a:xfrm>
            <a:off x="18726840" y="661104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PlaceHolder 4"/>
          <p:cNvSpPr>
            <a:spLocks noGrp="1"/>
          </p:cNvSpPr>
          <p:nvPr>
            <p:ph/>
          </p:nvPr>
        </p:nvSpPr>
        <p:spPr>
          <a:xfrm>
            <a:off x="1394280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PlaceHolder 5"/>
          <p:cNvSpPr>
            <a:spLocks noGrp="1"/>
          </p:cNvSpPr>
          <p:nvPr>
            <p:ph/>
          </p:nvPr>
        </p:nvSpPr>
        <p:spPr>
          <a:xfrm>
            <a:off x="18726840" y="8993160"/>
            <a:ext cx="45558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CA62ACF-79D3-447E-9B80-389642679836}" type="slidenum">
              <a:t>&lt;#&gt;</a:t>
            </a:fld>
          </a:p>
        </p:txBody>
      </p:sp>
    </p:spTree>
  </p:cSld>
</p:sldLayout>
</file>

<file path=ppt/slideLayouts/slideLayout9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/>
          </p:nvPr>
        </p:nvSpPr>
        <p:spPr>
          <a:xfrm>
            <a:off x="1709964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4"/>
          <p:cNvSpPr>
            <a:spLocks noGrp="1"/>
          </p:cNvSpPr>
          <p:nvPr>
            <p:ph/>
          </p:nvPr>
        </p:nvSpPr>
        <p:spPr>
          <a:xfrm>
            <a:off x="20256120" y="661104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5"/>
          <p:cNvSpPr>
            <a:spLocks noGrp="1"/>
          </p:cNvSpPr>
          <p:nvPr>
            <p:ph/>
          </p:nvPr>
        </p:nvSpPr>
        <p:spPr>
          <a:xfrm>
            <a:off x="1394280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6"/>
          <p:cNvSpPr>
            <a:spLocks noGrp="1"/>
          </p:cNvSpPr>
          <p:nvPr>
            <p:ph/>
          </p:nvPr>
        </p:nvSpPr>
        <p:spPr>
          <a:xfrm>
            <a:off x="1709964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7" name="PlaceHolder 7"/>
          <p:cNvSpPr>
            <a:spLocks noGrp="1"/>
          </p:cNvSpPr>
          <p:nvPr>
            <p:ph/>
          </p:nvPr>
        </p:nvSpPr>
        <p:spPr>
          <a:xfrm>
            <a:off x="20256120" y="8993160"/>
            <a:ext cx="3006000" cy="2175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06495FF5-0A10-4328-BDE4-80F6556F9297}" type="slidenum">
              <a:t>&lt;#&gt;</a:t>
            </a:fld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image" Target="../media/image2.png"/><Relationship Id="rId9" Type="http://schemas.openxmlformats.org/officeDocument/2006/relationships/image" Target="../media/image2.png"/><Relationship Id="rId10" Type="http://schemas.openxmlformats.org/officeDocument/2006/relationships/image" Target="../media/image3.png"/><Relationship Id="rId11" Type="http://schemas.openxmlformats.org/officeDocument/2006/relationships/image" Target="../media/image1.png"/><Relationship Id="rId12" Type="http://schemas.openxmlformats.org/officeDocument/2006/relationships/image" Target="../media/image4.png"/><Relationship Id="rId13" Type="http://schemas.openxmlformats.org/officeDocument/2006/relationships/image" Target="../media/image5.png"/><Relationship Id="rId14" Type="http://schemas.openxmlformats.org/officeDocument/2006/relationships/slideLayout" Target="../slideLayouts/slideLayout1.xml"/><Relationship Id="rId15" Type="http://schemas.openxmlformats.org/officeDocument/2006/relationships/slideLayout" Target="../slideLayouts/slideLayout2.xml"/><Relationship Id="rId16" Type="http://schemas.openxmlformats.org/officeDocument/2006/relationships/slideLayout" Target="../slideLayouts/slideLayout3.xml"/><Relationship Id="rId17" Type="http://schemas.openxmlformats.org/officeDocument/2006/relationships/slideLayout" Target="../slideLayouts/slideLayout4.xml"/><Relationship Id="rId18" Type="http://schemas.openxmlformats.org/officeDocument/2006/relationships/slideLayout" Target="../slideLayouts/slideLayout5.xml"/><Relationship Id="rId19" Type="http://schemas.openxmlformats.org/officeDocument/2006/relationships/slideLayout" Target="../slideLayouts/slideLayout6.xml"/><Relationship Id="rId20" Type="http://schemas.openxmlformats.org/officeDocument/2006/relationships/slideLayout" Target="../slideLayouts/slideLayout7.xml"/><Relationship Id="rId21" Type="http://schemas.openxmlformats.org/officeDocument/2006/relationships/slideLayout" Target="../slideLayouts/slideLayout8.xml"/><Relationship Id="rId22" Type="http://schemas.openxmlformats.org/officeDocument/2006/relationships/slideLayout" Target="../slideLayouts/slideLayout9.xml"/><Relationship Id="rId23" Type="http://schemas.openxmlformats.org/officeDocument/2006/relationships/slideLayout" Target="../slideLayouts/slideLayout10.xml"/><Relationship Id="rId24" Type="http://schemas.openxmlformats.org/officeDocument/2006/relationships/slideLayout" Target="../slideLayouts/slideLayout11.xml"/><Relationship Id="rId2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image" Target="../media/image2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13.xml"/><Relationship Id="rId11" Type="http://schemas.openxmlformats.org/officeDocument/2006/relationships/slideLayout" Target="../slideLayouts/slideLayout14.xml"/><Relationship Id="rId12" Type="http://schemas.openxmlformats.org/officeDocument/2006/relationships/slideLayout" Target="../slideLayouts/slideLayout15.xml"/><Relationship Id="rId13" Type="http://schemas.openxmlformats.org/officeDocument/2006/relationships/slideLayout" Target="../slideLayouts/slideLayout16.xml"/><Relationship Id="rId14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19.xml"/><Relationship Id="rId17" Type="http://schemas.openxmlformats.org/officeDocument/2006/relationships/slideLayout" Target="../slideLayouts/slideLayout20.xml"/><Relationship Id="rId18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22.xml"/><Relationship Id="rId20" Type="http://schemas.openxmlformats.org/officeDocument/2006/relationships/slideLayout" Target="../slideLayouts/slideLayout23.xml"/><Relationship Id="rId21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image" Target="../media/image2.png"/><Relationship Id="rId9" Type="http://schemas.openxmlformats.org/officeDocument/2006/relationships/image" Target="../media/image2.png"/><Relationship Id="rId10" Type="http://schemas.openxmlformats.org/officeDocument/2006/relationships/image" Target="../media/image3.png"/><Relationship Id="rId11" Type="http://schemas.openxmlformats.org/officeDocument/2006/relationships/image" Target="../media/image1.png"/><Relationship Id="rId12" Type="http://schemas.openxmlformats.org/officeDocument/2006/relationships/image" Target="../media/image4.png"/><Relationship Id="rId13" Type="http://schemas.openxmlformats.org/officeDocument/2006/relationships/image" Target="../media/image5.png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32.xml"/><Relationship Id="rId22" Type="http://schemas.openxmlformats.org/officeDocument/2006/relationships/slideLayout" Target="../slideLayouts/slideLayout33.xml"/><Relationship Id="rId23" Type="http://schemas.openxmlformats.org/officeDocument/2006/relationships/slideLayout" Target="../slideLayouts/slideLayout34.xml"/><Relationship Id="rId24" Type="http://schemas.openxmlformats.org/officeDocument/2006/relationships/slideLayout" Target="../slideLayouts/slideLayout35.xml"/><Relationship Id="rId25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image" Target="../media/image2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42.xml"/><Relationship Id="rId16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5.xml"/><Relationship Id="rId19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47.xml"/><Relationship Id="rId21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image" Target="../media/image2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49.xml"/><Relationship Id="rId11" Type="http://schemas.openxmlformats.org/officeDocument/2006/relationships/slideLayout" Target="../slideLayouts/slideLayout50.xml"/><Relationship Id="rId12" Type="http://schemas.openxmlformats.org/officeDocument/2006/relationships/slideLayout" Target="../slideLayouts/slideLayout51.xml"/><Relationship Id="rId13" Type="http://schemas.openxmlformats.org/officeDocument/2006/relationships/slideLayout" Target="../slideLayouts/slideLayout52.xml"/><Relationship Id="rId14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54.xml"/><Relationship Id="rId16" Type="http://schemas.openxmlformats.org/officeDocument/2006/relationships/slideLayout" Target="../slideLayouts/slideLayout55.xml"/><Relationship Id="rId17" Type="http://schemas.openxmlformats.org/officeDocument/2006/relationships/slideLayout" Target="../slideLayouts/slideLayout56.xml"/><Relationship Id="rId18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58.xml"/><Relationship Id="rId20" Type="http://schemas.openxmlformats.org/officeDocument/2006/relationships/slideLayout" Target="../slideLayouts/slideLayout59.xml"/><Relationship Id="rId21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image" Target="../media/image2.png"/><Relationship Id="rId9" Type="http://schemas.openxmlformats.org/officeDocument/2006/relationships/image" Target="../media/image2.png"/><Relationship Id="rId10" Type="http://schemas.openxmlformats.org/officeDocument/2006/relationships/image" Target="../media/image1.png"/><Relationship Id="rId11" Type="http://schemas.openxmlformats.org/officeDocument/2006/relationships/image" Target="../media/image4.png"/><Relationship Id="rId12" Type="http://schemas.openxmlformats.org/officeDocument/2006/relationships/image" Target="../media/image5.png"/><Relationship Id="rId13" Type="http://schemas.openxmlformats.org/officeDocument/2006/relationships/slideLayout" Target="../slideLayouts/slideLayout61.xml"/><Relationship Id="rId14" Type="http://schemas.openxmlformats.org/officeDocument/2006/relationships/slideLayout" Target="../slideLayouts/slideLayout62.xml"/><Relationship Id="rId15" Type="http://schemas.openxmlformats.org/officeDocument/2006/relationships/slideLayout" Target="../slideLayouts/slideLayout63.xml"/><Relationship Id="rId16" Type="http://schemas.openxmlformats.org/officeDocument/2006/relationships/slideLayout" Target="../slideLayouts/slideLayout64.xml"/><Relationship Id="rId17" Type="http://schemas.openxmlformats.org/officeDocument/2006/relationships/slideLayout" Target="../slideLayouts/slideLayout65.xml"/><Relationship Id="rId18" Type="http://schemas.openxmlformats.org/officeDocument/2006/relationships/slideLayout" Target="../slideLayouts/slideLayout66.xml"/><Relationship Id="rId19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68.xml"/><Relationship Id="rId21" Type="http://schemas.openxmlformats.org/officeDocument/2006/relationships/slideLayout" Target="../slideLayouts/slideLayout69.xml"/><Relationship Id="rId22" Type="http://schemas.openxmlformats.org/officeDocument/2006/relationships/slideLayout" Target="../slideLayouts/slideLayout70.xml"/><Relationship Id="rId23" Type="http://schemas.openxmlformats.org/officeDocument/2006/relationships/slideLayout" Target="../slideLayouts/slideLayout71.xml"/><Relationship Id="rId24" Type="http://schemas.openxmlformats.org/officeDocument/2006/relationships/slideLayout" Target="../slideLayouts/slideLayout72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image" Target="../media/image6.tif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image" Target="../media/image2.png"/><Relationship Id="rId9" Type="http://schemas.openxmlformats.org/officeDocument/2006/relationships/image" Target="../media/image2.png"/><Relationship Id="rId10" Type="http://schemas.openxmlformats.org/officeDocument/2006/relationships/image" Target="../media/image7.tif"/><Relationship Id="rId11" Type="http://schemas.openxmlformats.org/officeDocument/2006/relationships/image" Target="../media/image6.tif"/><Relationship Id="rId12" Type="http://schemas.openxmlformats.org/officeDocument/2006/relationships/image" Target="../media/image8.tif"/><Relationship Id="rId13" Type="http://schemas.openxmlformats.org/officeDocument/2006/relationships/image" Target="../media/image9.tif"/><Relationship Id="rId14" Type="http://schemas.openxmlformats.org/officeDocument/2006/relationships/slideLayout" Target="../slideLayouts/slideLayout73.xml"/><Relationship Id="rId15" Type="http://schemas.openxmlformats.org/officeDocument/2006/relationships/slideLayout" Target="../slideLayouts/slideLayout74.xml"/><Relationship Id="rId16" Type="http://schemas.openxmlformats.org/officeDocument/2006/relationships/slideLayout" Target="../slideLayouts/slideLayout75.xml"/><Relationship Id="rId17" Type="http://schemas.openxmlformats.org/officeDocument/2006/relationships/slideLayout" Target="../slideLayouts/slideLayout76.xml"/><Relationship Id="rId18" Type="http://schemas.openxmlformats.org/officeDocument/2006/relationships/slideLayout" Target="../slideLayouts/slideLayout77.xml"/><Relationship Id="rId19" Type="http://schemas.openxmlformats.org/officeDocument/2006/relationships/slideLayout" Target="../slideLayouts/slideLayout78.xml"/><Relationship Id="rId20" Type="http://schemas.openxmlformats.org/officeDocument/2006/relationships/slideLayout" Target="../slideLayouts/slideLayout79.xml"/><Relationship Id="rId21" Type="http://schemas.openxmlformats.org/officeDocument/2006/relationships/slideLayout" Target="../slideLayouts/slideLayout80.xml"/><Relationship Id="rId22" Type="http://schemas.openxmlformats.org/officeDocument/2006/relationships/slideLayout" Target="../slideLayouts/slideLayout81.xml"/><Relationship Id="rId23" Type="http://schemas.openxmlformats.org/officeDocument/2006/relationships/slideLayout" Target="../slideLayouts/slideLayout82.xml"/><Relationship Id="rId24" Type="http://schemas.openxmlformats.org/officeDocument/2006/relationships/slideLayout" Target="../slideLayouts/slideLayout83.xml"/><Relationship Id="rId25" Type="http://schemas.openxmlformats.org/officeDocument/2006/relationships/slideLayout" Target="../slideLayouts/slideLayout8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image" Target="../media/image6.tif"/><Relationship Id="rId3" Type="http://schemas.openxmlformats.org/officeDocument/2006/relationships/image" Target="../media/image2.png"/><Relationship Id="rId4" Type="http://schemas.openxmlformats.org/officeDocument/2006/relationships/image" Target="../media/image2.png"/><Relationship Id="rId5" Type="http://schemas.openxmlformats.org/officeDocument/2006/relationships/image" Target="../media/image2.png"/><Relationship Id="rId6" Type="http://schemas.openxmlformats.org/officeDocument/2006/relationships/image" Target="../media/image2.png"/><Relationship Id="rId7" Type="http://schemas.openxmlformats.org/officeDocument/2006/relationships/image" Target="../media/image2.png"/><Relationship Id="rId8" Type="http://schemas.openxmlformats.org/officeDocument/2006/relationships/image" Target="../media/image2.png"/><Relationship Id="rId9" Type="http://schemas.openxmlformats.org/officeDocument/2006/relationships/image" Target="../media/image2.png"/><Relationship Id="rId10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86.xml"/><Relationship Id="rId12" Type="http://schemas.openxmlformats.org/officeDocument/2006/relationships/slideLayout" Target="../slideLayouts/slideLayout87.xml"/><Relationship Id="rId13" Type="http://schemas.openxmlformats.org/officeDocument/2006/relationships/slideLayout" Target="../slideLayouts/slideLayout88.xml"/><Relationship Id="rId14" Type="http://schemas.openxmlformats.org/officeDocument/2006/relationships/slideLayout" Target="../slideLayouts/slideLayout89.xml"/><Relationship Id="rId15" Type="http://schemas.openxmlformats.org/officeDocument/2006/relationships/slideLayout" Target="../slideLayouts/slideLayout90.xml"/><Relationship Id="rId16" Type="http://schemas.openxmlformats.org/officeDocument/2006/relationships/slideLayout" Target="../slideLayouts/slideLayout91.xml"/><Relationship Id="rId17" Type="http://schemas.openxmlformats.org/officeDocument/2006/relationships/slideLayout" Target="../slideLayouts/slideLayout92.xml"/><Relationship Id="rId18" Type="http://schemas.openxmlformats.org/officeDocument/2006/relationships/slideLayout" Target="../slideLayouts/slideLayout93.xml"/><Relationship Id="rId19" Type="http://schemas.openxmlformats.org/officeDocument/2006/relationships/slideLayout" Target="../slideLayouts/slideLayout94.xml"/><Relationship Id="rId20" Type="http://schemas.openxmlformats.org/officeDocument/2006/relationships/slideLayout" Target="../slideLayouts/slideLayout95.xml"/><Relationship Id="rId21" Type="http://schemas.openxmlformats.org/officeDocument/2006/relationships/slideLayout" Target="../slideLayouts/slideLayout9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10d67"/>
            </a:gs>
            <a:gs pos="100000">
              <a:srgbClr val="2fc4ca"/>
            </a:gs>
          </a:gsLst>
          <a:lin ang="6318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Google Shape;8;p11" hidden="1"/>
          <p:cNvSpPr/>
          <p:nvPr/>
        </p:nvSpPr>
        <p:spPr>
          <a:xfrm>
            <a:off x="-79560" y="0"/>
            <a:ext cx="2344320" cy="13715640"/>
          </a:xfrm>
          <a:prstGeom prst="rect">
            <a:avLst/>
          </a:prstGeom>
          <a:gradFill rotWithShape="0">
            <a:gsLst>
              <a:gs pos="0">
                <a:srgbClr val="310d67"/>
              </a:gs>
              <a:gs pos="100000">
                <a:srgbClr val="2fc4ca"/>
              </a:gs>
            </a:gsLst>
            <a:lin ang="6318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" name="Google Shape;9;p11" descr="Imagem"/>
          <p:cNvPicPr/>
          <p:nvPr/>
        </p:nvPicPr>
        <p:blipFill>
          <a:blip r:embed="rId2"/>
          <a:stretch/>
        </p:blipFill>
        <p:spPr>
          <a:xfrm>
            <a:off x="173160" y="431280"/>
            <a:ext cx="1838520" cy="675360"/>
          </a:xfrm>
          <a:prstGeom prst="rect">
            <a:avLst/>
          </a:prstGeom>
          <a:ln w="0">
            <a:noFill/>
          </a:ln>
        </p:spPr>
      </p:pic>
      <p:grpSp>
        <p:nvGrpSpPr>
          <p:cNvPr id="2" name="Google Shape;10;p11"/>
          <p:cNvGrpSpPr/>
          <p:nvPr/>
        </p:nvGrpSpPr>
        <p:grpSpPr>
          <a:xfrm>
            <a:off x="72360" y="1185480"/>
            <a:ext cx="2172960" cy="14490000"/>
            <a:chOff x="72360" y="1185480"/>
            <a:chExt cx="2172960" cy="14490000"/>
          </a:xfrm>
        </p:grpSpPr>
        <p:pic>
          <p:nvPicPr>
            <p:cNvPr id="3" name="Google Shape;11;p11" descr="back.png"/>
            <p:cNvPicPr/>
            <p:nvPr/>
          </p:nvPicPr>
          <p:blipFill>
            <a:blip r:embed="rId3"/>
            <a:stretch/>
          </p:blipFill>
          <p:spPr>
            <a:xfrm>
              <a:off x="72360" y="3202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4" name="Google Shape;12;p11" descr="back.png"/>
            <p:cNvPicPr/>
            <p:nvPr/>
          </p:nvPicPr>
          <p:blipFill>
            <a:blip r:embed="rId4"/>
            <a:stretch/>
          </p:blipFill>
          <p:spPr>
            <a:xfrm>
              <a:off x="72360" y="118548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5" name="Google Shape;13;p11" descr="back.png"/>
            <p:cNvPicPr/>
            <p:nvPr/>
          </p:nvPicPr>
          <p:blipFill>
            <a:blip r:embed="rId5"/>
            <a:stretch/>
          </p:blipFill>
          <p:spPr>
            <a:xfrm>
              <a:off x="72360" y="7261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" name="Google Shape;14;p11" descr="back.png"/>
            <p:cNvPicPr/>
            <p:nvPr/>
          </p:nvPicPr>
          <p:blipFill>
            <a:blip r:embed="rId6"/>
            <a:stretch/>
          </p:blipFill>
          <p:spPr>
            <a:xfrm>
              <a:off x="72360" y="5231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7" name="Google Shape;15;p11" descr="back.png"/>
            <p:cNvPicPr/>
            <p:nvPr/>
          </p:nvPicPr>
          <p:blipFill>
            <a:blip r:embed="rId7"/>
            <a:stretch/>
          </p:blipFill>
          <p:spPr>
            <a:xfrm>
              <a:off x="72360" y="1131984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8" name="Google Shape;16;p11" descr="back.png"/>
            <p:cNvPicPr/>
            <p:nvPr/>
          </p:nvPicPr>
          <p:blipFill>
            <a:blip r:embed="rId8"/>
            <a:stretch/>
          </p:blipFill>
          <p:spPr>
            <a:xfrm>
              <a:off x="72360" y="9290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9" name="Google Shape;17;p11" descr="back.png"/>
            <p:cNvPicPr/>
            <p:nvPr/>
          </p:nvPicPr>
          <p:blipFill>
            <a:blip r:embed="rId9"/>
            <a:stretch/>
          </p:blipFill>
          <p:spPr>
            <a:xfrm>
              <a:off x="72360" y="13349160"/>
              <a:ext cx="2172960" cy="2326320"/>
            </a:xfrm>
            <a:prstGeom prst="rect">
              <a:avLst/>
            </a:prstGeom>
            <a:ln w="0">
              <a:noFill/>
            </a:ln>
          </p:spPr>
        </p:pic>
      </p:grpSp>
      <p:pic>
        <p:nvPicPr>
          <p:cNvPr id="10" name="Google Shape;20;p12" descr="Imagem"/>
          <p:cNvPicPr/>
          <p:nvPr/>
        </p:nvPicPr>
        <p:blipFill>
          <a:blip r:embed="rId10"/>
          <a:stretch/>
        </p:blipFill>
        <p:spPr>
          <a:xfrm>
            <a:off x="18438120" y="0"/>
            <a:ext cx="5974560" cy="13042080"/>
          </a:xfrm>
          <a:prstGeom prst="rect">
            <a:avLst/>
          </a:prstGeom>
          <a:ln w="0">
            <a:noFill/>
          </a:ln>
        </p:spPr>
      </p:pic>
      <p:sp>
        <p:nvSpPr>
          <p:cNvPr id="11" name="PlaceHolder 1"/>
          <p:cNvSpPr>
            <a:spLocks noGrp="1"/>
          </p:cNvSpPr>
          <p:nvPr>
            <p:ph type="body"/>
          </p:nvPr>
        </p:nvSpPr>
        <p:spPr>
          <a:xfrm>
            <a:off x="17260560" y="5075280"/>
            <a:ext cx="6464520" cy="7524000"/>
          </a:xfrm>
          <a:prstGeom prst="rect">
            <a:avLst/>
          </a:prstGeom>
          <a:noFill/>
          <a:ln w="0">
            <a:noFill/>
          </a:ln>
          <a:effectLst>
            <a:outerShdw dist="250560" dir="5400000" blurRad="266760" rotWithShape="0">
              <a:srgbClr val="000000">
                <a:alpha val="50000"/>
              </a:srgbClr>
            </a:outerShdw>
          </a:effectLst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Google Shape;22;p12"/>
          <p:cNvSpPr/>
          <p:nvPr/>
        </p:nvSpPr>
        <p:spPr>
          <a:xfrm>
            <a:off x="-420840" y="474840"/>
            <a:ext cx="25071120" cy="2389320"/>
          </a:xfrm>
          <a:prstGeom prst="roundRect">
            <a:avLst>
              <a:gd name="adj" fmla="val 7972"/>
            </a:avLst>
          </a:prstGeom>
          <a:solidFill>
            <a:srgbClr val="7663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" name="Google Shape;23;p12" descr="Imagem"/>
          <p:cNvPicPr/>
          <p:nvPr/>
        </p:nvPicPr>
        <p:blipFill>
          <a:blip r:embed="rId11"/>
          <a:stretch/>
        </p:blipFill>
        <p:spPr>
          <a:xfrm>
            <a:off x="850320" y="671040"/>
            <a:ext cx="5435280" cy="1997280"/>
          </a:xfrm>
          <a:prstGeom prst="rect">
            <a:avLst/>
          </a:prstGeom>
          <a:ln w="0">
            <a:noFill/>
          </a:ln>
        </p:spPr>
      </p:pic>
      <p:sp>
        <p:nvSpPr>
          <p:cNvPr id="14" name="Google Shape;24;p12"/>
          <p:cNvSpPr/>
          <p:nvPr/>
        </p:nvSpPr>
        <p:spPr>
          <a:xfrm>
            <a:off x="7477920" y="1311840"/>
            <a:ext cx="9629640" cy="96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5700" spc="-1" strike="noStrike">
                <a:solidFill>
                  <a:srgbClr val="ffffff"/>
                </a:solidFill>
                <a:latin typeface="Source Sans Pro Light"/>
                <a:ea typeface="Source Sans Pro Light"/>
              </a:rPr>
              <a:t>Conhecer para transformar vidas</a:t>
            </a:r>
            <a:endParaRPr b="0" lang="pt-BR" sz="57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title"/>
          </p:nvPr>
        </p:nvSpPr>
        <p:spPr>
          <a:xfrm>
            <a:off x="1958400" y="4332240"/>
            <a:ext cx="15080400" cy="380556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 fontScale="91000"/>
          </a:bodyPr>
          <a:p>
            <a:pPr indent="0">
              <a:buNone/>
            </a:pPr>
            <a:r>
              <a:rPr b="0" lang="pt-BR" sz="116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11600" spc="-1" strike="noStrike">
              <a:solidFill>
                <a:srgbClr val="000000"/>
              </a:solidFill>
              <a:latin typeface="Arial"/>
            </a:endParaRPr>
          </a:p>
        </p:txBody>
      </p:sp>
      <p:cxnSp>
        <p:nvCxnSpPr>
          <p:cNvPr id="16" name="Google Shape;26;p12"/>
          <p:cNvCxnSpPr/>
          <p:nvPr/>
        </p:nvCxnSpPr>
        <p:spPr>
          <a:xfrm flipV="1">
            <a:off x="6881760" y="994680"/>
            <a:ext cx="360" cy="1604160"/>
          </a:xfrm>
          <a:prstGeom prst="straightConnector1">
            <a:avLst/>
          </a:prstGeom>
          <a:ln w="76200">
            <a:solidFill>
              <a:srgbClr val="ffffff"/>
            </a:solidFill>
            <a:miter/>
          </a:ln>
        </p:spPr>
      </p:cxnSp>
      <p:sp>
        <p:nvSpPr>
          <p:cNvPr id="17" name="Google Shape;27;p12"/>
          <p:cNvSpPr/>
          <p:nvPr/>
        </p:nvSpPr>
        <p:spPr>
          <a:xfrm>
            <a:off x="1999440" y="3373560"/>
            <a:ext cx="3797280" cy="96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5700" spc="-1" strike="noStrike">
                <a:solidFill>
                  <a:srgbClr val="ffffff"/>
                </a:solidFill>
                <a:latin typeface="Source Sans Pro Light"/>
                <a:ea typeface="Source Sans Pro Light"/>
              </a:rPr>
              <a:t>Curso online</a:t>
            </a:r>
            <a:endParaRPr b="0" lang="pt-BR" sz="5700" spc="-1" strike="noStrike">
              <a:latin typeface="Arial"/>
            </a:endParaRPr>
          </a:p>
        </p:txBody>
      </p:sp>
      <p:pic>
        <p:nvPicPr>
          <p:cNvPr id="18" name="Google Shape;28;p12" descr="Imagem"/>
          <p:cNvPicPr/>
          <p:nvPr/>
        </p:nvPicPr>
        <p:blipFill>
          <a:blip r:embed="rId12"/>
          <a:stretch/>
        </p:blipFill>
        <p:spPr>
          <a:xfrm>
            <a:off x="851040" y="10926360"/>
            <a:ext cx="6403320" cy="1707120"/>
          </a:xfrm>
          <a:prstGeom prst="rect">
            <a:avLst/>
          </a:prstGeom>
          <a:ln w="0">
            <a:noFill/>
          </a:ln>
        </p:spPr>
      </p:pic>
      <p:pic>
        <p:nvPicPr>
          <p:cNvPr id="19" name="Google Shape;29;p12" descr="Imagem"/>
          <p:cNvPicPr/>
          <p:nvPr/>
        </p:nvPicPr>
        <p:blipFill>
          <a:blip r:embed="rId13"/>
          <a:stretch/>
        </p:blipFill>
        <p:spPr>
          <a:xfrm>
            <a:off x="8729640" y="10922040"/>
            <a:ext cx="1538280" cy="1997280"/>
          </a:xfrm>
          <a:prstGeom prst="rect">
            <a:avLst/>
          </a:prstGeom>
          <a:ln w="0">
            <a:noFill/>
          </a:ln>
        </p:spPr>
      </p:pic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2003760" y="8221680"/>
            <a:ext cx="15091200" cy="190476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 fontScale="28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5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55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5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55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5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5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5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sldNum" idx="1"/>
          </p:nvPr>
        </p:nvSpPr>
        <p:spPr>
          <a:xfrm>
            <a:off x="12001320" y="5398560"/>
            <a:ext cx="368280" cy="80568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1E598AFA-415F-4CD2-84F9-AE33A3F1119E}" type="slidenum">
              <a: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&lt;número&gt;</a:t>
            </a:fld>
            <a:endParaRPr b="0" lang="pt-BR" sz="1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14"/>
    <p:sldLayoutId id="2147483650" r:id="rId15"/>
    <p:sldLayoutId id="2147483651" r:id="rId16"/>
    <p:sldLayoutId id="2147483652" r:id="rId17"/>
    <p:sldLayoutId id="2147483653" r:id="rId18"/>
    <p:sldLayoutId id="2147483654" r:id="rId19"/>
    <p:sldLayoutId id="2147483655" r:id="rId20"/>
    <p:sldLayoutId id="2147483656" r:id="rId21"/>
    <p:sldLayoutId id="2147483657" r:id="rId22"/>
    <p:sldLayoutId id="2147483658" r:id="rId23"/>
    <p:sldLayoutId id="2147483659" r:id="rId24"/>
    <p:sldLayoutId id="2147483660" r:id="rId2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8;p11" hidden="1"/>
          <p:cNvSpPr/>
          <p:nvPr/>
        </p:nvSpPr>
        <p:spPr>
          <a:xfrm>
            <a:off x="-79560" y="0"/>
            <a:ext cx="2344320" cy="13715640"/>
          </a:xfrm>
          <a:prstGeom prst="rect">
            <a:avLst/>
          </a:prstGeom>
          <a:gradFill rotWithShape="0">
            <a:gsLst>
              <a:gs pos="0">
                <a:srgbClr val="310d67"/>
              </a:gs>
              <a:gs pos="100000">
                <a:srgbClr val="2fc4ca"/>
              </a:gs>
            </a:gsLst>
            <a:lin ang="6318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59" name="Google Shape;9;p11" descr="Imagem"/>
          <p:cNvPicPr/>
          <p:nvPr/>
        </p:nvPicPr>
        <p:blipFill>
          <a:blip r:embed="rId2"/>
          <a:stretch/>
        </p:blipFill>
        <p:spPr>
          <a:xfrm>
            <a:off x="173160" y="431280"/>
            <a:ext cx="1838520" cy="675360"/>
          </a:xfrm>
          <a:prstGeom prst="rect">
            <a:avLst/>
          </a:prstGeom>
          <a:ln w="0">
            <a:noFill/>
          </a:ln>
        </p:spPr>
      </p:pic>
      <p:grpSp>
        <p:nvGrpSpPr>
          <p:cNvPr id="60" name="Google Shape;10;p11"/>
          <p:cNvGrpSpPr/>
          <p:nvPr/>
        </p:nvGrpSpPr>
        <p:grpSpPr>
          <a:xfrm>
            <a:off x="72360" y="1185480"/>
            <a:ext cx="2172960" cy="14490000"/>
            <a:chOff x="72360" y="1185480"/>
            <a:chExt cx="2172960" cy="14490000"/>
          </a:xfrm>
        </p:grpSpPr>
        <p:pic>
          <p:nvPicPr>
            <p:cNvPr id="61" name="Google Shape;11;p11" descr="back.png"/>
            <p:cNvPicPr/>
            <p:nvPr/>
          </p:nvPicPr>
          <p:blipFill>
            <a:blip r:embed="rId3"/>
            <a:stretch/>
          </p:blipFill>
          <p:spPr>
            <a:xfrm>
              <a:off x="72360" y="3202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2" name="Google Shape;12;p11" descr="back.png"/>
            <p:cNvPicPr/>
            <p:nvPr/>
          </p:nvPicPr>
          <p:blipFill>
            <a:blip r:embed="rId4"/>
            <a:stretch/>
          </p:blipFill>
          <p:spPr>
            <a:xfrm>
              <a:off x="72360" y="118548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3" name="Google Shape;13;p11" descr="back.png"/>
            <p:cNvPicPr/>
            <p:nvPr/>
          </p:nvPicPr>
          <p:blipFill>
            <a:blip r:embed="rId5"/>
            <a:stretch/>
          </p:blipFill>
          <p:spPr>
            <a:xfrm>
              <a:off x="72360" y="7261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4" name="Google Shape;14;p11" descr="back.png"/>
            <p:cNvPicPr/>
            <p:nvPr/>
          </p:nvPicPr>
          <p:blipFill>
            <a:blip r:embed="rId6"/>
            <a:stretch/>
          </p:blipFill>
          <p:spPr>
            <a:xfrm>
              <a:off x="72360" y="5231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5" name="Google Shape;15;p11" descr="back.png"/>
            <p:cNvPicPr/>
            <p:nvPr/>
          </p:nvPicPr>
          <p:blipFill>
            <a:blip r:embed="rId7"/>
            <a:stretch/>
          </p:blipFill>
          <p:spPr>
            <a:xfrm>
              <a:off x="72360" y="1131984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6" name="Google Shape;16;p11" descr="back.png"/>
            <p:cNvPicPr/>
            <p:nvPr/>
          </p:nvPicPr>
          <p:blipFill>
            <a:blip r:embed="rId8"/>
            <a:stretch/>
          </p:blipFill>
          <p:spPr>
            <a:xfrm>
              <a:off x="72360" y="9290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67" name="Google Shape;17;p11" descr="back.png"/>
            <p:cNvPicPr/>
            <p:nvPr/>
          </p:nvPicPr>
          <p:blipFill>
            <a:blip r:embed="rId9"/>
            <a:stretch/>
          </p:blipFill>
          <p:spPr>
            <a:xfrm>
              <a:off x="72360" y="13349160"/>
              <a:ext cx="2172960" cy="2326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1206360" y="1383120"/>
            <a:ext cx="11885400" cy="14346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 fontScale="54000"/>
          </a:bodyPr>
          <a:p>
            <a:pPr indent="0">
              <a:buNone/>
            </a:pPr>
            <a:r>
              <a:rPr b="0" lang="pt-BR" sz="85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8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1206360" y="777960"/>
            <a:ext cx="11885400" cy="934560"/>
          </a:xfrm>
          <a:prstGeom prst="rect">
            <a:avLst/>
          </a:prstGeom>
          <a:noFill/>
          <a:ln w="0">
            <a:noFill/>
          </a:ln>
        </p:spPr>
        <p:txBody>
          <a:bodyPr lIns="45720" rIns="45720" anchor="t">
            <a:normAutofit fontScale="23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0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0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0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30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1206360" y="4248360"/>
            <a:ext cx="11885400" cy="825552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Google Shape;36;p13"/>
          <p:cNvSpPr/>
          <p:nvPr/>
        </p:nvSpPr>
        <p:spPr>
          <a:xfrm>
            <a:off x="17955360" y="596520"/>
            <a:ext cx="5749560" cy="12522960"/>
          </a:xfrm>
          <a:custGeom>
            <a:avLst/>
            <a:gdLst>
              <a:gd name="textAreaLeft" fmla="*/ 0 w 5749560"/>
              <a:gd name="textAreaRight" fmla="*/ 5749920 w 5749560"/>
              <a:gd name="textAreaTop" fmla="*/ 0 h 12522960"/>
              <a:gd name="textAreaBottom" fmla="*/ 12523320 h 12522960"/>
            </a:gdLst>
            <a:ahLst/>
            <a:rect l="textAreaLeft" t="textAreaTop" r="textAreaRight" b="textAreaBottom"/>
            <a:pathLst>
              <a:path w="21600" h="21600">
                <a:moveTo>
                  <a:pt x="0" y="0"/>
                </a:moveTo>
                <a:lnTo>
                  <a:pt x="17587" y="0"/>
                </a:lnTo>
                <a:cubicBezTo>
                  <a:pt x="19803" y="0"/>
                  <a:pt x="21600" y="825"/>
                  <a:pt x="21600" y="1842"/>
                </a:cubicBezTo>
                <a:lnTo>
                  <a:pt x="21600" y="19758"/>
                </a:lnTo>
                <a:cubicBezTo>
                  <a:pt x="21600" y="20775"/>
                  <a:pt x="19803" y="21600"/>
                  <a:pt x="17587" y="21600"/>
                </a:cubicBezTo>
                <a:lnTo>
                  <a:pt x="0" y="21600"/>
                </a:lnTo>
                <a:close/>
              </a:path>
            </a:pathLst>
          </a:custGeom>
          <a:solidFill>
            <a:srgbClr val="7663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11701800" y="809280"/>
            <a:ext cx="18181440" cy="120970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sldNum" idx="2"/>
          </p:nvPr>
        </p:nvSpPr>
        <p:spPr>
          <a:xfrm>
            <a:off x="12001320" y="5398560"/>
            <a:ext cx="368280" cy="80568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10D5E855-D48B-42FC-9B48-8AA1E98B81F1}" type="slidenum">
              <a: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&lt;número&gt;</a:t>
            </a:fld>
            <a:endParaRPr b="0" lang="pt-BR" sz="1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68" r:id="rId16"/>
    <p:sldLayoutId id="2147483669" r:id="rId17"/>
    <p:sldLayoutId id="2147483670" r:id="rId18"/>
    <p:sldLayoutId id="2147483671" r:id="rId19"/>
    <p:sldLayoutId id="2147483672" r:id="rId20"/>
    <p:sldLayoutId id="2147483673" r:id="rId21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10d67"/>
            </a:gs>
            <a:gs pos="100000">
              <a:srgbClr val="2fc4ca"/>
            </a:gs>
          </a:gsLst>
          <a:lin ang="6318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8;p11" hidden="1"/>
          <p:cNvSpPr/>
          <p:nvPr/>
        </p:nvSpPr>
        <p:spPr>
          <a:xfrm>
            <a:off x="-79560" y="0"/>
            <a:ext cx="2344320" cy="13715640"/>
          </a:xfrm>
          <a:prstGeom prst="rect">
            <a:avLst/>
          </a:prstGeom>
          <a:gradFill rotWithShape="0">
            <a:gsLst>
              <a:gs pos="0">
                <a:srgbClr val="310d67"/>
              </a:gs>
              <a:gs pos="100000">
                <a:srgbClr val="2fc4ca"/>
              </a:gs>
            </a:gsLst>
            <a:lin ang="6318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1" name="Google Shape;9;p11" descr="Imagem"/>
          <p:cNvPicPr/>
          <p:nvPr/>
        </p:nvPicPr>
        <p:blipFill>
          <a:blip r:embed="rId2"/>
          <a:stretch/>
        </p:blipFill>
        <p:spPr>
          <a:xfrm>
            <a:off x="173160" y="431280"/>
            <a:ext cx="1838520" cy="675360"/>
          </a:xfrm>
          <a:prstGeom prst="rect">
            <a:avLst/>
          </a:prstGeom>
          <a:ln w="0">
            <a:noFill/>
          </a:ln>
        </p:spPr>
      </p:pic>
      <p:grpSp>
        <p:nvGrpSpPr>
          <p:cNvPr id="112" name="Google Shape;10;p11"/>
          <p:cNvGrpSpPr/>
          <p:nvPr/>
        </p:nvGrpSpPr>
        <p:grpSpPr>
          <a:xfrm>
            <a:off x="72360" y="1185480"/>
            <a:ext cx="2172960" cy="14490000"/>
            <a:chOff x="72360" y="1185480"/>
            <a:chExt cx="2172960" cy="14490000"/>
          </a:xfrm>
        </p:grpSpPr>
        <p:pic>
          <p:nvPicPr>
            <p:cNvPr id="113" name="Google Shape;11;p11" descr="back.png"/>
            <p:cNvPicPr/>
            <p:nvPr/>
          </p:nvPicPr>
          <p:blipFill>
            <a:blip r:embed="rId3"/>
            <a:stretch/>
          </p:blipFill>
          <p:spPr>
            <a:xfrm>
              <a:off x="72360" y="3202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4" name="Google Shape;12;p11" descr="back.png"/>
            <p:cNvPicPr/>
            <p:nvPr/>
          </p:nvPicPr>
          <p:blipFill>
            <a:blip r:embed="rId4"/>
            <a:stretch/>
          </p:blipFill>
          <p:spPr>
            <a:xfrm>
              <a:off x="72360" y="118548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5" name="Google Shape;13;p11" descr="back.png"/>
            <p:cNvPicPr/>
            <p:nvPr/>
          </p:nvPicPr>
          <p:blipFill>
            <a:blip r:embed="rId5"/>
            <a:stretch/>
          </p:blipFill>
          <p:spPr>
            <a:xfrm>
              <a:off x="72360" y="7261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6" name="Google Shape;14;p11" descr="back.png"/>
            <p:cNvPicPr/>
            <p:nvPr/>
          </p:nvPicPr>
          <p:blipFill>
            <a:blip r:embed="rId6"/>
            <a:stretch/>
          </p:blipFill>
          <p:spPr>
            <a:xfrm>
              <a:off x="72360" y="5231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7" name="Google Shape;15;p11" descr="back.png"/>
            <p:cNvPicPr/>
            <p:nvPr/>
          </p:nvPicPr>
          <p:blipFill>
            <a:blip r:embed="rId7"/>
            <a:stretch/>
          </p:blipFill>
          <p:spPr>
            <a:xfrm>
              <a:off x="72360" y="1131984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8" name="Google Shape;16;p11" descr="back.png"/>
            <p:cNvPicPr/>
            <p:nvPr/>
          </p:nvPicPr>
          <p:blipFill>
            <a:blip r:embed="rId8"/>
            <a:stretch/>
          </p:blipFill>
          <p:spPr>
            <a:xfrm>
              <a:off x="72360" y="9290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19" name="Google Shape;17;p11" descr="back.png"/>
            <p:cNvPicPr/>
            <p:nvPr/>
          </p:nvPicPr>
          <p:blipFill>
            <a:blip r:embed="rId9"/>
            <a:stretch/>
          </p:blipFill>
          <p:spPr>
            <a:xfrm>
              <a:off x="72360" y="13349160"/>
              <a:ext cx="2172960" cy="2326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1206360" y="4533840"/>
            <a:ext cx="17142840" cy="464796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ctr">
            <a:normAutofit/>
          </a:bodyPr>
          <a:p>
            <a:pPr indent="0">
              <a:buNone/>
            </a:pPr>
            <a:r>
              <a:rPr b="0" lang="pt-BR" sz="116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1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1" name="Google Shape;41;p14" descr="Imagem"/>
          <p:cNvPicPr/>
          <p:nvPr/>
        </p:nvPicPr>
        <p:blipFill>
          <a:blip r:embed="rId10"/>
          <a:stretch/>
        </p:blipFill>
        <p:spPr>
          <a:xfrm>
            <a:off x="18438120" y="0"/>
            <a:ext cx="5974560" cy="13042080"/>
          </a:xfrm>
          <a:prstGeom prst="rect">
            <a:avLst/>
          </a:prstGeom>
          <a:ln w="0">
            <a:noFill/>
          </a:ln>
        </p:spPr>
      </p:pic>
      <p:sp>
        <p:nvSpPr>
          <p:cNvPr id="122" name="Google Shape;42;p14"/>
          <p:cNvSpPr/>
          <p:nvPr/>
        </p:nvSpPr>
        <p:spPr>
          <a:xfrm>
            <a:off x="-420840" y="474840"/>
            <a:ext cx="25071120" cy="2389320"/>
          </a:xfrm>
          <a:prstGeom prst="roundRect">
            <a:avLst>
              <a:gd name="adj" fmla="val 7972"/>
            </a:avLst>
          </a:prstGeom>
          <a:solidFill>
            <a:srgbClr val="7663f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3" name="Google Shape;43;p14" descr="Imagem"/>
          <p:cNvPicPr/>
          <p:nvPr/>
        </p:nvPicPr>
        <p:blipFill>
          <a:blip r:embed="rId11"/>
          <a:stretch/>
        </p:blipFill>
        <p:spPr>
          <a:xfrm>
            <a:off x="850320" y="671040"/>
            <a:ext cx="5435280" cy="1997280"/>
          </a:xfrm>
          <a:prstGeom prst="rect">
            <a:avLst/>
          </a:prstGeom>
          <a:ln w="0">
            <a:noFill/>
          </a:ln>
        </p:spPr>
      </p:pic>
      <p:sp>
        <p:nvSpPr>
          <p:cNvPr id="124" name="Google Shape;44;p14"/>
          <p:cNvSpPr/>
          <p:nvPr/>
        </p:nvSpPr>
        <p:spPr>
          <a:xfrm>
            <a:off x="7477920" y="1311840"/>
            <a:ext cx="9629640" cy="969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50760" rIns="50760" tIns="50760" bIns="50760" anchor="ctr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en-US" sz="5700" spc="-1" strike="noStrike">
                <a:solidFill>
                  <a:srgbClr val="ffffff"/>
                </a:solidFill>
                <a:latin typeface="Source Sans Pro Light"/>
                <a:ea typeface="Source Sans Pro Light"/>
              </a:rPr>
              <a:t>Conhecer para transformar vidas</a:t>
            </a:r>
            <a:endParaRPr b="0" lang="pt-BR" sz="5700" spc="-1" strike="noStrike">
              <a:latin typeface="Arial"/>
            </a:endParaRPr>
          </a:p>
        </p:txBody>
      </p:sp>
      <p:cxnSp>
        <p:nvCxnSpPr>
          <p:cNvPr id="125" name="Google Shape;45;p14"/>
          <p:cNvCxnSpPr/>
          <p:nvPr/>
        </p:nvCxnSpPr>
        <p:spPr>
          <a:xfrm flipV="1">
            <a:off x="6881760" y="994680"/>
            <a:ext cx="360" cy="1604160"/>
          </a:xfrm>
          <a:prstGeom prst="straightConnector1">
            <a:avLst/>
          </a:prstGeom>
          <a:ln w="76200">
            <a:solidFill>
              <a:srgbClr val="ffffff"/>
            </a:solidFill>
            <a:miter/>
          </a:ln>
        </p:spPr>
      </p:cxnSp>
      <p:pic>
        <p:nvPicPr>
          <p:cNvPr id="126" name="Google Shape;46;p14" descr="Imagem"/>
          <p:cNvPicPr/>
          <p:nvPr/>
        </p:nvPicPr>
        <p:blipFill>
          <a:blip r:embed="rId12"/>
          <a:stretch/>
        </p:blipFill>
        <p:spPr>
          <a:xfrm>
            <a:off x="851040" y="10926360"/>
            <a:ext cx="6403320" cy="1707120"/>
          </a:xfrm>
          <a:prstGeom prst="rect">
            <a:avLst/>
          </a:prstGeom>
          <a:ln w="0">
            <a:noFill/>
          </a:ln>
        </p:spPr>
      </p:pic>
      <p:pic>
        <p:nvPicPr>
          <p:cNvPr id="127" name="Google Shape;47;p14" descr="Imagem"/>
          <p:cNvPicPr/>
          <p:nvPr/>
        </p:nvPicPr>
        <p:blipFill>
          <a:blip r:embed="rId13"/>
          <a:stretch/>
        </p:blipFill>
        <p:spPr>
          <a:xfrm>
            <a:off x="8729640" y="10922040"/>
            <a:ext cx="1538280" cy="1997280"/>
          </a:xfrm>
          <a:prstGeom prst="rect">
            <a:avLst/>
          </a:prstGeom>
          <a:ln w="0">
            <a:noFill/>
          </a:ln>
        </p:spPr>
      </p:pic>
      <p:sp>
        <p:nvSpPr>
          <p:cNvPr id="128" name="PlaceHolder 2"/>
          <p:cNvSpPr>
            <a:spLocks noGrp="1"/>
          </p:cNvSpPr>
          <p:nvPr>
            <p:ph type="sldNum" idx="3"/>
          </p:nvPr>
        </p:nvSpPr>
        <p:spPr>
          <a:xfrm>
            <a:off x="12001320" y="5402880"/>
            <a:ext cx="368280" cy="80568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EA611939-7A7B-4887-B2DD-EF5B35FDFD04}" type="slidenum">
              <a: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&lt;número&gt;</a:t>
            </a:fld>
            <a:endParaRPr b="0" lang="pt-BR" sz="1800" spc="-1" strike="noStrike">
              <a:latin typeface="Times New Roman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1218960" y="3209400"/>
            <a:ext cx="21944880" cy="7954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8;p11" hidden="1"/>
          <p:cNvSpPr/>
          <p:nvPr/>
        </p:nvSpPr>
        <p:spPr>
          <a:xfrm>
            <a:off x="-79560" y="0"/>
            <a:ext cx="2344320" cy="13715640"/>
          </a:xfrm>
          <a:prstGeom prst="rect">
            <a:avLst/>
          </a:prstGeom>
          <a:gradFill rotWithShape="0">
            <a:gsLst>
              <a:gs pos="0">
                <a:srgbClr val="310d67"/>
              </a:gs>
              <a:gs pos="100000">
                <a:srgbClr val="2fc4ca"/>
              </a:gs>
            </a:gsLst>
            <a:lin ang="6318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67" name="Google Shape;9;p11" descr="Imagem"/>
          <p:cNvPicPr/>
          <p:nvPr/>
        </p:nvPicPr>
        <p:blipFill>
          <a:blip r:embed="rId2"/>
          <a:stretch/>
        </p:blipFill>
        <p:spPr>
          <a:xfrm>
            <a:off x="173160" y="431280"/>
            <a:ext cx="1838520" cy="675360"/>
          </a:xfrm>
          <a:prstGeom prst="rect">
            <a:avLst/>
          </a:prstGeom>
          <a:ln w="0">
            <a:noFill/>
          </a:ln>
        </p:spPr>
      </p:pic>
      <p:grpSp>
        <p:nvGrpSpPr>
          <p:cNvPr id="168" name="Google Shape;10;p11"/>
          <p:cNvGrpSpPr/>
          <p:nvPr/>
        </p:nvGrpSpPr>
        <p:grpSpPr>
          <a:xfrm>
            <a:off x="72360" y="1185480"/>
            <a:ext cx="2172960" cy="14490000"/>
            <a:chOff x="72360" y="1185480"/>
            <a:chExt cx="2172960" cy="14490000"/>
          </a:xfrm>
        </p:grpSpPr>
        <p:pic>
          <p:nvPicPr>
            <p:cNvPr id="169" name="Google Shape;11;p11" descr="back.png"/>
            <p:cNvPicPr/>
            <p:nvPr/>
          </p:nvPicPr>
          <p:blipFill>
            <a:blip r:embed="rId3"/>
            <a:stretch/>
          </p:blipFill>
          <p:spPr>
            <a:xfrm>
              <a:off x="72360" y="3202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70" name="Google Shape;12;p11" descr="back.png"/>
            <p:cNvPicPr/>
            <p:nvPr/>
          </p:nvPicPr>
          <p:blipFill>
            <a:blip r:embed="rId4"/>
            <a:stretch/>
          </p:blipFill>
          <p:spPr>
            <a:xfrm>
              <a:off x="72360" y="118548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71" name="Google Shape;13;p11" descr="back.png"/>
            <p:cNvPicPr/>
            <p:nvPr/>
          </p:nvPicPr>
          <p:blipFill>
            <a:blip r:embed="rId5"/>
            <a:stretch/>
          </p:blipFill>
          <p:spPr>
            <a:xfrm>
              <a:off x="72360" y="7261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72" name="Google Shape;14;p11" descr="back.png"/>
            <p:cNvPicPr/>
            <p:nvPr/>
          </p:nvPicPr>
          <p:blipFill>
            <a:blip r:embed="rId6"/>
            <a:stretch/>
          </p:blipFill>
          <p:spPr>
            <a:xfrm>
              <a:off x="72360" y="5231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73" name="Google Shape;15;p11" descr="back.png"/>
            <p:cNvPicPr/>
            <p:nvPr/>
          </p:nvPicPr>
          <p:blipFill>
            <a:blip r:embed="rId7"/>
            <a:stretch/>
          </p:blipFill>
          <p:spPr>
            <a:xfrm>
              <a:off x="72360" y="1131984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74" name="Google Shape;16;p11" descr="back.png"/>
            <p:cNvPicPr/>
            <p:nvPr/>
          </p:nvPicPr>
          <p:blipFill>
            <a:blip r:embed="rId8"/>
            <a:stretch/>
          </p:blipFill>
          <p:spPr>
            <a:xfrm>
              <a:off x="72360" y="9290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175" name="Google Shape;17;p11" descr="back.png"/>
            <p:cNvPicPr/>
            <p:nvPr/>
          </p:nvPicPr>
          <p:blipFill>
            <a:blip r:embed="rId9"/>
            <a:stretch/>
          </p:blipFill>
          <p:spPr>
            <a:xfrm>
              <a:off x="72360" y="13349160"/>
              <a:ext cx="2172960" cy="2326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176" name="PlaceHolder 1"/>
          <p:cNvSpPr>
            <a:spLocks noGrp="1"/>
          </p:cNvSpPr>
          <p:nvPr>
            <p:ph type="body"/>
          </p:nvPr>
        </p:nvSpPr>
        <p:spPr>
          <a:xfrm>
            <a:off x="15760800" y="1015920"/>
            <a:ext cx="7438680" cy="59493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13500000" y="3978360"/>
            <a:ext cx="10438920" cy="121500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-139680" y="495360"/>
            <a:ext cx="16611120" cy="124585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sldNum" idx="4"/>
          </p:nvPr>
        </p:nvSpPr>
        <p:spPr>
          <a:xfrm>
            <a:off x="12001320" y="5398560"/>
            <a:ext cx="368280" cy="80568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969264F3-0665-4BBE-A0FA-307CEE5083F1}" type="slidenum">
              <a: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&lt;número&gt;</a:t>
            </a:fld>
            <a:endParaRPr b="0" lang="pt-BR" sz="1800" spc="-1" strike="noStrike">
              <a:latin typeface="Times New Roman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8;p11"/>
          <p:cNvSpPr/>
          <p:nvPr/>
        </p:nvSpPr>
        <p:spPr>
          <a:xfrm>
            <a:off x="-79560" y="0"/>
            <a:ext cx="2344320" cy="13715640"/>
          </a:xfrm>
          <a:prstGeom prst="rect">
            <a:avLst/>
          </a:prstGeom>
          <a:gradFill rotWithShape="0">
            <a:gsLst>
              <a:gs pos="0">
                <a:srgbClr val="310d67"/>
              </a:gs>
              <a:gs pos="100000">
                <a:srgbClr val="2fc4ca"/>
              </a:gs>
            </a:gsLst>
            <a:lin ang="6318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18" name="Google Shape;9;p11" descr="Imagem"/>
          <p:cNvPicPr/>
          <p:nvPr/>
        </p:nvPicPr>
        <p:blipFill>
          <a:blip r:embed="rId2"/>
          <a:stretch/>
        </p:blipFill>
        <p:spPr>
          <a:xfrm>
            <a:off x="173160" y="431280"/>
            <a:ext cx="1838520" cy="675360"/>
          </a:xfrm>
          <a:prstGeom prst="rect">
            <a:avLst/>
          </a:prstGeom>
          <a:ln w="0">
            <a:noFill/>
          </a:ln>
        </p:spPr>
      </p:pic>
      <p:grpSp>
        <p:nvGrpSpPr>
          <p:cNvPr id="219" name="Google Shape;10;p11"/>
          <p:cNvGrpSpPr/>
          <p:nvPr/>
        </p:nvGrpSpPr>
        <p:grpSpPr>
          <a:xfrm>
            <a:off x="72360" y="1185480"/>
            <a:ext cx="2172960" cy="14490000"/>
            <a:chOff x="72360" y="1185480"/>
            <a:chExt cx="2172960" cy="14490000"/>
          </a:xfrm>
        </p:grpSpPr>
        <p:pic>
          <p:nvPicPr>
            <p:cNvPr id="220" name="Google Shape;11;p11" descr="back.png"/>
            <p:cNvPicPr/>
            <p:nvPr/>
          </p:nvPicPr>
          <p:blipFill>
            <a:blip r:embed="rId3"/>
            <a:stretch/>
          </p:blipFill>
          <p:spPr>
            <a:xfrm>
              <a:off x="72360" y="3202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21" name="Google Shape;12;p11" descr="back.png"/>
            <p:cNvPicPr/>
            <p:nvPr/>
          </p:nvPicPr>
          <p:blipFill>
            <a:blip r:embed="rId4"/>
            <a:stretch/>
          </p:blipFill>
          <p:spPr>
            <a:xfrm>
              <a:off x="72360" y="118548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22" name="Google Shape;13;p11" descr="back.png"/>
            <p:cNvPicPr/>
            <p:nvPr/>
          </p:nvPicPr>
          <p:blipFill>
            <a:blip r:embed="rId5"/>
            <a:stretch/>
          </p:blipFill>
          <p:spPr>
            <a:xfrm>
              <a:off x="72360" y="7261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23" name="Google Shape;14;p11" descr="back.png"/>
            <p:cNvPicPr/>
            <p:nvPr/>
          </p:nvPicPr>
          <p:blipFill>
            <a:blip r:embed="rId6"/>
            <a:stretch/>
          </p:blipFill>
          <p:spPr>
            <a:xfrm>
              <a:off x="72360" y="5231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24" name="Google Shape;15;p11" descr="back.png"/>
            <p:cNvPicPr/>
            <p:nvPr/>
          </p:nvPicPr>
          <p:blipFill>
            <a:blip r:embed="rId7"/>
            <a:stretch/>
          </p:blipFill>
          <p:spPr>
            <a:xfrm>
              <a:off x="72360" y="1131984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25" name="Google Shape;16;p11" descr="back.png"/>
            <p:cNvPicPr/>
            <p:nvPr/>
          </p:nvPicPr>
          <p:blipFill>
            <a:blip r:embed="rId8"/>
            <a:stretch/>
          </p:blipFill>
          <p:spPr>
            <a:xfrm>
              <a:off x="72360" y="9290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26" name="Google Shape;17;p11" descr="back.png"/>
            <p:cNvPicPr/>
            <p:nvPr/>
          </p:nvPicPr>
          <p:blipFill>
            <a:blip r:embed="rId9"/>
            <a:stretch/>
          </p:blipFill>
          <p:spPr>
            <a:xfrm>
              <a:off x="72360" y="13349160"/>
              <a:ext cx="2172960" cy="2326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2469600" y="1079640"/>
            <a:ext cx="20707560" cy="14328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 fontScale="93000"/>
          </a:bodyPr>
          <a:p>
            <a:pPr indent="0">
              <a:buNone/>
            </a:pPr>
            <a:r>
              <a:rPr b="0" lang="pt-BR" sz="85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8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2469600" y="2373120"/>
            <a:ext cx="20707560" cy="934560"/>
          </a:xfrm>
          <a:prstGeom prst="rect">
            <a:avLst/>
          </a:prstGeom>
          <a:noFill/>
          <a:ln w="0">
            <a:noFill/>
          </a:ln>
        </p:spPr>
        <p:txBody>
          <a:bodyPr lIns="45720" rIns="45720" anchor="t">
            <a:normAutofit fontScale="13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33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533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533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533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33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533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533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533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33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533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33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533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533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53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2469600" y="4248360"/>
            <a:ext cx="20707560" cy="825552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5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4"/>
          <p:cNvSpPr>
            <a:spLocks noGrp="1"/>
          </p:cNvSpPr>
          <p:nvPr>
            <p:ph type="sldNum" idx="5"/>
          </p:nvPr>
        </p:nvSpPr>
        <p:spPr>
          <a:xfrm>
            <a:off x="12001320" y="5398560"/>
            <a:ext cx="368280" cy="80568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E6843B51-555F-462C-956F-0DE46AB22F97}" type="slidenum">
              <a:rPr b="0" lang="en-US" sz="1800" spc="-1" strike="noStrike">
                <a:solidFill>
                  <a:srgbClr val="000000"/>
                </a:solidFill>
                <a:latin typeface="Helvetica Neue"/>
                <a:ea typeface="Helvetica Neue"/>
              </a:rPr>
              <a:t>&lt;número&gt;</a:t>
            </a:fld>
            <a:endParaRPr b="0" lang="pt-BR" sz="1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10"/>
    <p:sldLayoutId id="2147483702" r:id="rId11"/>
    <p:sldLayoutId id="2147483703" r:id="rId12"/>
    <p:sldLayoutId id="2147483704" r:id="rId13"/>
    <p:sldLayoutId id="2147483705" r:id="rId14"/>
    <p:sldLayoutId id="2147483706" r:id="rId15"/>
    <p:sldLayoutId id="2147483707" r:id="rId16"/>
    <p:sldLayoutId id="2147483708" r:id="rId17"/>
    <p:sldLayoutId id="2147483709" r:id="rId18"/>
    <p:sldLayoutId id="2147483710" r:id="rId19"/>
    <p:sldLayoutId id="2147483711" r:id="rId20"/>
    <p:sldLayoutId id="2147483712" r:id="rId21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10d67"/>
            </a:gs>
            <a:gs pos="100000">
              <a:srgbClr val="2fc4ca"/>
            </a:gs>
          </a:gsLst>
          <a:lin ang="6318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8;p11" hidden="1"/>
          <p:cNvSpPr/>
          <p:nvPr/>
        </p:nvSpPr>
        <p:spPr>
          <a:xfrm>
            <a:off x="-79560" y="0"/>
            <a:ext cx="2344320" cy="13715640"/>
          </a:xfrm>
          <a:prstGeom prst="rect">
            <a:avLst/>
          </a:prstGeom>
          <a:gradFill rotWithShape="0">
            <a:gsLst>
              <a:gs pos="0">
                <a:srgbClr val="310d67"/>
              </a:gs>
              <a:gs pos="100000">
                <a:srgbClr val="2fc4ca"/>
              </a:gs>
            </a:gsLst>
            <a:lin ang="6318000"/>
          </a:gradFill>
          <a:ln w="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68" name="Google Shape;9;p11" descr="Imagem"/>
          <p:cNvPicPr/>
          <p:nvPr/>
        </p:nvPicPr>
        <p:blipFill>
          <a:blip r:embed="rId2"/>
          <a:stretch/>
        </p:blipFill>
        <p:spPr>
          <a:xfrm>
            <a:off x="173160" y="431280"/>
            <a:ext cx="1838520" cy="675360"/>
          </a:xfrm>
          <a:prstGeom prst="rect">
            <a:avLst/>
          </a:prstGeom>
          <a:ln w="0">
            <a:noFill/>
          </a:ln>
        </p:spPr>
      </p:pic>
      <p:grpSp>
        <p:nvGrpSpPr>
          <p:cNvPr id="269" name="Google Shape;10;p11"/>
          <p:cNvGrpSpPr/>
          <p:nvPr/>
        </p:nvGrpSpPr>
        <p:grpSpPr>
          <a:xfrm>
            <a:off x="72360" y="1185480"/>
            <a:ext cx="2172960" cy="14490000"/>
            <a:chOff x="72360" y="1185480"/>
            <a:chExt cx="2172960" cy="14490000"/>
          </a:xfrm>
        </p:grpSpPr>
        <p:pic>
          <p:nvPicPr>
            <p:cNvPr id="270" name="Google Shape;11;p11" descr="back.png"/>
            <p:cNvPicPr/>
            <p:nvPr/>
          </p:nvPicPr>
          <p:blipFill>
            <a:blip r:embed="rId3"/>
            <a:stretch/>
          </p:blipFill>
          <p:spPr>
            <a:xfrm>
              <a:off x="72360" y="3202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71" name="Google Shape;12;p11" descr="back.png"/>
            <p:cNvPicPr/>
            <p:nvPr/>
          </p:nvPicPr>
          <p:blipFill>
            <a:blip r:embed="rId4"/>
            <a:stretch/>
          </p:blipFill>
          <p:spPr>
            <a:xfrm>
              <a:off x="72360" y="118548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72" name="Google Shape;13;p11" descr="back.png"/>
            <p:cNvPicPr/>
            <p:nvPr/>
          </p:nvPicPr>
          <p:blipFill>
            <a:blip r:embed="rId5"/>
            <a:stretch/>
          </p:blipFill>
          <p:spPr>
            <a:xfrm>
              <a:off x="72360" y="726120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73" name="Google Shape;14;p11" descr="back.png"/>
            <p:cNvPicPr/>
            <p:nvPr/>
          </p:nvPicPr>
          <p:blipFill>
            <a:blip r:embed="rId6"/>
            <a:stretch/>
          </p:blipFill>
          <p:spPr>
            <a:xfrm>
              <a:off x="72360" y="5231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74" name="Google Shape;15;p11" descr="back.png"/>
            <p:cNvPicPr/>
            <p:nvPr/>
          </p:nvPicPr>
          <p:blipFill>
            <a:blip r:embed="rId7"/>
            <a:stretch/>
          </p:blipFill>
          <p:spPr>
            <a:xfrm>
              <a:off x="72360" y="1131984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75" name="Google Shape;16;p11" descr="back.png"/>
            <p:cNvPicPr/>
            <p:nvPr/>
          </p:nvPicPr>
          <p:blipFill>
            <a:blip r:embed="rId8"/>
            <a:stretch/>
          </p:blipFill>
          <p:spPr>
            <a:xfrm>
              <a:off x="72360" y="9290520"/>
              <a:ext cx="2172960" cy="2326320"/>
            </a:xfrm>
            <a:prstGeom prst="rect">
              <a:avLst/>
            </a:prstGeom>
            <a:ln w="0">
              <a:noFill/>
            </a:ln>
          </p:spPr>
        </p:pic>
        <p:pic>
          <p:nvPicPr>
            <p:cNvPr id="276" name="Google Shape;17;p11" descr="back.png"/>
            <p:cNvPicPr/>
            <p:nvPr/>
          </p:nvPicPr>
          <p:blipFill>
            <a:blip r:embed="rId9"/>
            <a:stretch/>
          </p:blipFill>
          <p:spPr>
            <a:xfrm>
              <a:off x="72360" y="13349160"/>
              <a:ext cx="2172960" cy="2326320"/>
            </a:xfrm>
            <a:prstGeom prst="rect">
              <a:avLst/>
            </a:prstGeom>
            <a:ln w="0">
              <a:noFill/>
            </a:ln>
          </p:spPr>
        </p:pic>
      </p:grpSp>
      <p:sp>
        <p:nvSpPr>
          <p:cNvPr id="277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 fontScale="51000"/>
          </a:bodyPr>
          <a:p>
            <a:pPr indent="0">
              <a:buNone/>
            </a:pPr>
            <a:r>
              <a:rPr b="0" lang="pt-BR" sz="85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8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2"/>
          <p:cNvSpPr>
            <a:spLocks noGrp="1"/>
          </p:cNvSpPr>
          <p:nvPr>
            <p:ph type="body"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 fontScale="69000"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4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48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48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9" name="Google Shape;57;p16" descr="Imagem"/>
          <p:cNvPicPr/>
          <p:nvPr/>
        </p:nvPicPr>
        <p:blipFill>
          <a:blip r:embed="rId10"/>
          <a:stretch/>
        </p:blipFill>
        <p:spPr>
          <a:xfrm>
            <a:off x="2851200" y="5557680"/>
            <a:ext cx="7076880" cy="2600640"/>
          </a:xfrm>
          <a:prstGeom prst="rect">
            <a:avLst/>
          </a:prstGeom>
          <a:ln w="0">
            <a:noFill/>
          </a:ln>
        </p:spPr>
      </p:pic>
      <p:pic>
        <p:nvPicPr>
          <p:cNvPr id="280" name="Google Shape;58;p16" descr="Imagem"/>
          <p:cNvPicPr/>
          <p:nvPr/>
        </p:nvPicPr>
        <p:blipFill>
          <a:blip r:embed="rId11"/>
          <a:stretch/>
        </p:blipFill>
        <p:spPr>
          <a:xfrm>
            <a:off x="851040" y="10926360"/>
            <a:ext cx="6403320" cy="1707120"/>
          </a:xfrm>
          <a:prstGeom prst="rect">
            <a:avLst/>
          </a:prstGeom>
          <a:ln w="0">
            <a:noFill/>
          </a:ln>
        </p:spPr>
      </p:pic>
      <p:pic>
        <p:nvPicPr>
          <p:cNvPr id="281" name="Google Shape;59;p16" descr="Imagem"/>
          <p:cNvPicPr/>
          <p:nvPr/>
        </p:nvPicPr>
        <p:blipFill>
          <a:blip r:embed="rId12"/>
          <a:stretch/>
        </p:blipFill>
        <p:spPr>
          <a:xfrm>
            <a:off x="8729640" y="10922040"/>
            <a:ext cx="1538280" cy="1997280"/>
          </a:xfrm>
          <a:prstGeom prst="rect">
            <a:avLst/>
          </a:prstGeom>
          <a:ln w="0">
            <a:noFill/>
          </a:ln>
        </p:spPr>
      </p:pic>
      <p:sp>
        <p:nvSpPr>
          <p:cNvPr id="282" name="PlaceHolder 3"/>
          <p:cNvSpPr>
            <a:spLocks noGrp="1"/>
          </p:cNvSpPr>
          <p:nvPr>
            <p:ph type="sldNum" idx="6"/>
          </p:nvPr>
        </p:nvSpPr>
        <p:spPr>
          <a:xfrm>
            <a:off x="12001320" y="5398560"/>
            <a:ext cx="368280" cy="80568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b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800" spc="-1" strike="noStrike">
                <a:solidFill>
                  <a:srgbClr val="ffffff"/>
                </a:solidFill>
                <a:latin typeface="Helvetica Neue"/>
                <a:ea typeface="Helvetica Neue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fld id="{B3FE3447-496F-4659-93BD-FDE581501146}" type="slidenum">
              <a:rPr b="0" lang="en-US" sz="1800" spc="-1" strike="noStrike">
                <a:solidFill>
                  <a:srgbClr val="ffffff"/>
                </a:solidFill>
                <a:latin typeface="Helvetica Neue"/>
                <a:ea typeface="Helvetica Neue"/>
              </a:rPr>
              <a:t>&lt;número&gt;</a:t>
            </a:fld>
            <a:endParaRPr b="0" lang="pt-BR" sz="1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10d67"/>
            </a:gs>
            <a:gs pos="100000">
              <a:srgbClr val="2fc4ca"/>
            </a:gs>
          </a:gsLst>
          <a:lin ang="6318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Rectangle 157" hidden="1"/>
          <p:cNvSpPr/>
          <p:nvPr/>
        </p:nvSpPr>
        <p:spPr>
          <a:xfrm>
            <a:off x="-79560" y="0"/>
            <a:ext cx="2344320" cy="13715640"/>
          </a:xfrm>
          <a:prstGeom prst="rect">
            <a:avLst/>
          </a:prstGeom>
          <a:gradFill rotWithShape="0">
            <a:gsLst>
              <a:gs pos="0">
                <a:srgbClr val="310d67"/>
              </a:gs>
              <a:gs pos="100000">
                <a:srgbClr val="2fc4ca"/>
              </a:gs>
            </a:gsLst>
            <a:lin ang="6318000"/>
          </a:gra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20" name="Imagem" descr="Imagem"/>
          <p:cNvPicPr/>
          <p:nvPr/>
        </p:nvPicPr>
        <p:blipFill>
          <a:blip r:embed="rId2"/>
          <a:stretch/>
        </p:blipFill>
        <p:spPr>
          <a:xfrm>
            <a:off x="173160" y="431280"/>
            <a:ext cx="1838520" cy="675360"/>
          </a:xfrm>
          <a:prstGeom prst="rect">
            <a:avLst/>
          </a:prstGeom>
          <a:ln w="12700">
            <a:noFill/>
          </a:ln>
        </p:spPr>
      </p:pic>
      <p:grpSp>
        <p:nvGrpSpPr>
          <p:cNvPr id="321" name="Agrupar"/>
          <p:cNvGrpSpPr/>
          <p:nvPr/>
        </p:nvGrpSpPr>
        <p:grpSpPr>
          <a:xfrm>
            <a:off x="72360" y="1185480"/>
            <a:ext cx="2172960" cy="14490000"/>
            <a:chOff x="72360" y="1185480"/>
            <a:chExt cx="2172960" cy="14490000"/>
          </a:xfrm>
        </p:grpSpPr>
        <p:pic>
          <p:nvPicPr>
            <p:cNvPr id="322" name="back.png" descr="back.png"/>
            <p:cNvPicPr/>
            <p:nvPr/>
          </p:nvPicPr>
          <p:blipFill>
            <a:blip r:embed="rId3"/>
            <a:stretch/>
          </p:blipFill>
          <p:spPr>
            <a:xfrm>
              <a:off x="72360" y="320220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23" name="back.png" descr="back.png"/>
            <p:cNvPicPr/>
            <p:nvPr/>
          </p:nvPicPr>
          <p:blipFill>
            <a:blip r:embed="rId4"/>
            <a:stretch/>
          </p:blipFill>
          <p:spPr>
            <a:xfrm>
              <a:off x="72360" y="118548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24" name="back.png" descr="back.png"/>
            <p:cNvPicPr/>
            <p:nvPr/>
          </p:nvPicPr>
          <p:blipFill>
            <a:blip r:embed="rId5"/>
            <a:stretch/>
          </p:blipFill>
          <p:spPr>
            <a:xfrm>
              <a:off x="72360" y="726120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25" name="back.png" descr="back.png"/>
            <p:cNvPicPr/>
            <p:nvPr/>
          </p:nvPicPr>
          <p:blipFill>
            <a:blip r:embed="rId6"/>
            <a:stretch/>
          </p:blipFill>
          <p:spPr>
            <a:xfrm>
              <a:off x="72360" y="523152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26" name="back.png" descr="back.png"/>
            <p:cNvPicPr/>
            <p:nvPr/>
          </p:nvPicPr>
          <p:blipFill>
            <a:blip r:embed="rId7"/>
            <a:stretch/>
          </p:blipFill>
          <p:spPr>
            <a:xfrm>
              <a:off x="72360" y="1131984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27" name="back.png" descr="back.png"/>
            <p:cNvPicPr/>
            <p:nvPr/>
          </p:nvPicPr>
          <p:blipFill>
            <a:blip r:embed="rId8"/>
            <a:stretch/>
          </p:blipFill>
          <p:spPr>
            <a:xfrm>
              <a:off x="72360" y="929052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28" name="back.png" descr="back.png"/>
            <p:cNvPicPr/>
            <p:nvPr/>
          </p:nvPicPr>
          <p:blipFill>
            <a:blip r:embed="rId9"/>
            <a:stretch/>
          </p:blipFill>
          <p:spPr>
            <a:xfrm>
              <a:off x="72360" y="1334916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</p:grpSp>
      <p:pic>
        <p:nvPicPr>
          <p:cNvPr id="329" name="Imagem" descr="Imagem"/>
          <p:cNvPicPr/>
          <p:nvPr/>
        </p:nvPicPr>
        <p:blipFill>
          <a:blip r:embed="rId10"/>
          <a:stretch/>
        </p:blipFill>
        <p:spPr>
          <a:xfrm>
            <a:off x="18438120" y="0"/>
            <a:ext cx="5974560" cy="13042080"/>
          </a:xfrm>
          <a:prstGeom prst="rect">
            <a:avLst/>
          </a:prstGeom>
          <a:ln w="12700">
            <a:noFill/>
          </a:ln>
        </p:spPr>
      </p:pic>
      <p:sp>
        <p:nvSpPr>
          <p:cNvPr id="330" name="PlaceHolder 1"/>
          <p:cNvSpPr>
            <a:spLocks noGrp="1"/>
          </p:cNvSpPr>
          <p:nvPr>
            <p:ph type="body"/>
          </p:nvPr>
        </p:nvSpPr>
        <p:spPr>
          <a:xfrm>
            <a:off x="17260560" y="5075280"/>
            <a:ext cx="6464520" cy="7524000"/>
          </a:xfrm>
          <a:prstGeom prst="rect">
            <a:avLst/>
          </a:prstGeom>
          <a:noFill/>
          <a:ln w="0">
            <a:noFill/>
          </a:ln>
          <a:effectLst>
            <a:outerShdw dist="250560" dir="5400000" blurRad="266760" rotWithShape="0">
              <a:srgbClr val="000000">
                <a:alpha val="50000"/>
              </a:srgbClr>
            </a:outerShdw>
          </a:effectLst>
        </p:spPr>
        <p:txBody>
          <a:bodyPr anchor="t">
            <a:noAutofit/>
          </a:bodyPr>
          <a:p>
            <a:pPr marL="432000" indent="-324000">
              <a:lnSpc>
                <a:spcPct val="7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Clique para editar o formato do texto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1" marL="864000" indent="-324000">
              <a:lnSpc>
                <a:spcPct val="7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2.º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2" marL="1296000" indent="-288000">
              <a:lnSpc>
                <a:spcPct val="7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3.º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3" marL="1728000" indent="-216000">
              <a:lnSpc>
                <a:spcPct val="7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4.º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4" marL="2160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5.º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5" marL="2592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6.º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6" marL="3024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7.º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31" name="Retângulo Arredondado"/>
          <p:cNvSpPr/>
          <p:nvPr/>
        </p:nvSpPr>
        <p:spPr>
          <a:xfrm>
            <a:off x="-420840" y="474840"/>
            <a:ext cx="25071120" cy="2389320"/>
          </a:xfrm>
          <a:prstGeom prst="roundRect">
            <a:avLst>
              <a:gd name="adj" fmla="val 7972"/>
            </a:avLst>
          </a:prstGeom>
          <a:solidFill>
            <a:srgbClr val="7663f1"/>
          </a:soli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32" name="Imagem" descr="Imagem"/>
          <p:cNvPicPr/>
          <p:nvPr/>
        </p:nvPicPr>
        <p:blipFill>
          <a:blip r:embed="rId11"/>
          <a:stretch/>
        </p:blipFill>
        <p:spPr>
          <a:xfrm>
            <a:off x="850320" y="671040"/>
            <a:ext cx="5435280" cy="1997280"/>
          </a:xfrm>
          <a:prstGeom prst="rect">
            <a:avLst/>
          </a:prstGeom>
          <a:ln w="12700">
            <a:noFill/>
          </a:ln>
        </p:spPr>
      </p:pic>
      <p:sp>
        <p:nvSpPr>
          <p:cNvPr id="333" name="Conhecer para transformar vidas"/>
          <p:cNvSpPr/>
          <p:nvPr/>
        </p:nvSpPr>
        <p:spPr>
          <a:xfrm>
            <a:off x="7484040" y="1311840"/>
            <a:ext cx="9617040" cy="969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pt-BR" sz="5700" spc="-1" strike="noStrike">
                <a:solidFill>
                  <a:srgbClr val="ffffff"/>
                </a:solidFill>
                <a:latin typeface="Source Sans Pro Light"/>
                <a:ea typeface="Source Sans Pro Light"/>
              </a:rPr>
              <a:t>Conhecer para transformar vidas</a:t>
            </a:r>
            <a:endParaRPr b="0" lang="pt-BR" sz="5700" spc="-1" strike="noStrike">
              <a:latin typeface="Arial"/>
            </a:endParaRPr>
          </a:p>
        </p:txBody>
      </p:sp>
      <p:sp>
        <p:nvSpPr>
          <p:cNvPr id="334" name="PlaceHolder 2"/>
          <p:cNvSpPr>
            <a:spLocks noGrp="1"/>
          </p:cNvSpPr>
          <p:nvPr>
            <p:ph type="title"/>
          </p:nvPr>
        </p:nvSpPr>
        <p:spPr>
          <a:xfrm>
            <a:off x="1958400" y="4332240"/>
            <a:ext cx="15080400" cy="38055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pt-BR" sz="11600" spc="-233" strike="noStrike">
                <a:solidFill>
                  <a:srgbClr val="ffffff"/>
                </a:solidFill>
                <a:latin typeface="Source Sans Pro"/>
                <a:ea typeface="Source Sans Pro"/>
              </a:rPr>
              <a:t>Presentation Title</a:t>
            </a:r>
            <a:endParaRPr b="0" lang="pt-BR" sz="11600" spc="-1" strike="noStrike">
              <a:solidFill>
                <a:srgbClr val="5e5e5e"/>
              </a:solidFill>
              <a:latin typeface="Helvetica Neue"/>
            </a:endParaRPr>
          </a:p>
        </p:txBody>
      </p:sp>
      <p:sp>
        <p:nvSpPr>
          <p:cNvPr id="335" name="Linha"/>
          <p:cNvSpPr/>
          <p:nvPr/>
        </p:nvSpPr>
        <p:spPr>
          <a:xfrm flipV="1">
            <a:off x="6881760" y="994680"/>
            <a:ext cx="0" cy="1603800"/>
          </a:xfrm>
          <a:prstGeom prst="line">
            <a:avLst/>
          </a:prstGeom>
          <a:ln w="76200">
            <a:solidFill>
              <a:srgbClr val="ffffff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336" name="Curso online"/>
          <p:cNvSpPr/>
          <p:nvPr/>
        </p:nvSpPr>
        <p:spPr>
          <a:xfrm>
            <a:off x="2004840" y="3373560"/>
            <a:ext cx="3786120" cy="969480"/>
          </a:xfrm>
          <a:prstGeom prst="rect">
            <a:avLst/>
          </a:prstGeom>
          <a:noFill/>
          <a:ln w="1270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50760" rIns="50760" tIns="50760" bIns="50760" anchor="ctr">
            <a:sp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0" lang="pt-BR" sz="5700" spc="-1" strike="noStrike">
                <a:solidFill>
                  <a:srgbClr val="ffffff"/>
                </a:solidFill>
                <a:latin typeface="Source Sans Pro Light"/>
                <a:ea typeface="Source Sans Pro Light"/>
              </a:rPr>
              <a:t>Curso online</a:t>
            </a:r>
            <a:endParaRPr b="0" lang="pt-BR" sz="5700" spc="-1" strike="noStrike">
              <a:latin typeface="Arial"/>
            </a:endParaRPr>
          </a:p>
        </p:txBody>
      </p:sp>
      <p:pic>
        <p:nvPicPr>
          <p:cNvPr id="337" name="Imagem" descr="Imagem"/>
          <p:cNvPicPr/>
          <p:nvPr/>
        </p:nvPicPr>
        <p:blipFill>
          <a:blip r:embed="rId12"/>
          <a:stretch/>
        </p:blipFill>
        <p:spPr>
          <a:xfrm>
            <a:off x="851040" y="10926360"/>
            <a:ext cx="6403320" cy="1707120"/>
          </a:xfrm>
          <a:prstGeom prst="rect">
            <a:avLst/>
          </a:prstGeom>
          <a:ln w="12700">
            <a:noFill/>
          </a:ln>
        </p:spPr>
      </p:pic>
      <p:pic>
        <p:nvPicPr>
          <p:cNvPr id="338" name="Imagem" descr="Imagem"/>
          <p:cNvPicPr/>
          <p:nvPr/>
        </p:nvPicPr>
        <p:blipFill>
          <a:blip r:embed="rId13"/>
          <a:stretch/>
        </p:blipFill>
        <p:spPr>
          <a:xfrm>
            <a:off x="8729640" y="10922040"/>
            <a:ext cx="1538280" cy="1997280"/>
          </a:xfrm>
          <a:prstGeom prst="rect">
            <a:avLst/>
          </a:prstGeom>
          <a:ln w="12700">
            <a:noFill/>
          </a:ln>
        </p:spPr>
      </p:pic>
      <p:sp>
        <p:nvSpPr>
          <p:cNvPr id="339" name="PlaceHolder 3"/>
          <p:cNvSpPr>
            <a:spLocks noGrp="1"/>
          </p:cNvSpPr>
          <p:nvPr>
            <p:ph type="body"/>
          </p:nvPr>
        </p:nvSpPr>
        <p:spPr>
          <a:xfrm>
            <a:off x="2003760" y="8221680"/>
            <a:ext cx="15091200" cy="1904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pt-BR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Presentation Subtitle</a:t>
            </a:r>
            <a:endParaRPr b="1" lang="pt-BR" sz="5500" spc="-1" strike="noStrike">
              <a:solidFill>
                <a:srgbClr val="000000"/>
              </a:solidFill>
              <a:latin typeface="Source Sans Pro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1" lang="pt-BR" sz="5500" spc="-1" strike="noStrike">
              <a:solidFill>
                <a:srgbClr val="000000"/>
              </a:solidFill>
              <a:latin typeface="Source Sans Pro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1" lang="pt-BR" sz="5500" spc="-1" strike="noStrike">
              <a:solidFill>
                <a:srgbClr val="000000"/>
              </a:solidFill>
              <a:latin typeface="Source Sans Pro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1" lang="pt-BR" sz="5500" spc="-1" strike="noStrike">
              <a:solidFill>
                <a:srgbClr val="000000"/>
              </a:solidFill>
              <a:latin typeface="Source Sans Pro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endParaRPr b="1" lang="pt-BR" sz="55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40" name="PlaceHolder 4"/>
          <p:cNvSpPr>
            <a:spLocks noGrp="1"/>
          </p:cNvSpPr>
          <p:nvPr>
            <p:ph type="sldNum" idx="7"/>
          </p:nvPr>
        </p:nvSpPr>
        <p:spPr>
          <a:xfrm>
            <a:off x="1200132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 indent="0">
              <a:buNone/>
              <a:defRPr b="0" lang="pt-BR" sz="2400" spc="-1" strike="noStrike">
                <a:latin typeface="Times New Roman"/>
              </a:defRPr>
            </a:lvl1pPr>
          </a:lstStyle>
          <a:p>
            <a:pPr indent="0">
              <a:buNone/>
            </a:pPr>
            <a:endParaRPr b="0" lang="pt-BR" sz="2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27" r:id="rId14"/>
    <p:sldLayoutId id="2147483728" r:id="rId15"/>
    <p:sldLayoutId id="2147483729" r:id="rId16"/>
    <p:sldLayoutId id="2147483730" r:id="rId17"/>
    <p:sldLayoutId id="2147483731" r:id="rId18"/>
    <p:sldLayoutId id="2147483732" r:id="rId19"/>
    <p:sldLayoutId id="2147483733" r:id="rId20"/>
    <p:sldLayoutId id="2147483734" r:id="rId21"/>
    <p:sldLayoutId id="2147483735" r:id="rId22"/>
    <p:sldLayoutId id="2147483736" r:id="rId23"/>
    <p:sldLayoutId id="2147483737" r:id="rId24"/>
    <p:sldLayoutId id="2147483738" r:id="rId25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Rectangle 157" hidden="1"/>
          <p:cNvSpPr/>
          <p:nvPr/>
        </p:nvSpPr>
        <p:spPr>
          <a:xfrm>
            <a:off x="-79560" y="0"/>
            <a:ext cx="2344320" cy="13715640"/>
          </a:xfrm>
          <a:prstGeom prst="rect">
            <a:avLst/>
          </a:prstGeom>
          <a:gradFill rotWithShape="0">
            <a:gsLst>
              <a:gs pos="0">
                <a:srgbClr val="310d67"/>
              </a:gs>
              <a:gs pos="100000">
                <a:srgbClr val="2fc4ca"/>
              </a:gs>
            </a:gsLst>
            <a:lin ang="6318000"/>
          </a:gradFill>
          <a:ln w="12700"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378" name="Imagem" descr="Imagem"/>
          <p:cNvPicPr/>
          <p:nvPr/>
        </p:nvPicPr>
        <p:blipFill>
          <a:blip r:embed="rId2"/>
          <a:stretch/>
        </p:blipFill>
        <p:spPr>
          <a:xfrm>
            <a:off x="173160" y="431280"/>
            <a:ext cx="1838520" cy="675360"/>
          </a:xfrm>
          <a:prstGeom prst="rect">
            <a:avLst/>
          </a:prstGeom>
          <a:ln w="12700">
            <a:noFill/>
          </a:ln>
        </p:spPr>
      </p:pic>
      <p:grpSp>
        <p:nvGrpSpPr>
          <p:cNvPr id="379" name="Agrupar"/>
          <p:cNvGrpSpPr/>
          <p:nvPr/>
        </p:nvGrpSpPr>
        <p:grpSpPr>
          <a:xfrm>
            <a:off x="72360" y="1185480"/>
            <a:ext cx="2172960" cy="14490000"/>
            <a:chOff x="72360" y="1185480"/>
            <a:chExt cx="2172960" cy="14490000"/>
          </a:xfrm>
        </p:grpSpPr>
        <p:pic>
          <p:nvPicPr>
            <p:cNvPr id="380" name="back.png" descr="back.png"/>
            <p:cNvPicPr/>
            <p:nvPr/>
          </p:nvPicPr>
          <p:blipFill>
            <a:blip r:embed="rId3"/>
            <a:stretch/>
          </p:blipFill>
          <p:spPr>
            <a:xfrm>
              <a:off x="72360" y="320220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81" name="back.png" descr="back.png"/>
            <p:cNvPicPr/>
            <p:nvPr/>
          </p:nvPicPr>
          <p:blipFill>
            <a:blip r:embed="rId4"/>
            <a:stretch/>
          </p:blipFill>
          <p:spPr>
            <a:xfrm>
              <a:off x="72360" y="118548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82" name="back.png" descr="back.png"/>
            <p:cNvPicPr/>
            <p:nvPr/>
          </p:nvPicPr>
          <p:blipFill>
            <a:blip r:embed="rId5"/>
            <a:stretch/>
          </p:blipFill>
          <p:spPr>
            <a:xfrm>
              <a:off x="72360" y="726120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83" name="back.png" descr="back.png"/>
            <p:cNvPicPr/>
            <p:nvPr/>
          </p:nvPicPr>
          <p:blipFill>
            <a:blip r:embed="rId6"/>
            <a:stretch/>
          </p:blipFill>
          <p:spPr>
            <a:xfrm>
              <a:off x="72360" y="523152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84" name="back.png" descr="back.png"/>
            <p:cNvPicPr/>
            <p:nvPr/>
          </p:nvPicPr>
          <p:blipFill>
            <a:blip r:embed="rId7"/>
            <a:stretch/>
          </p:blipFill>
          <p:spPr>
            <a:xfrm>
              <a:off x="72360" y="1131984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85" name="back.png" descr="back.png"/>
            <p:cNvPicPr/>
            <p:nvPr/>
          </p:nvPicPr>
          <p:blipFill>
            <a:blip r:embed="rId8"/>
            <a:stretch/>
          </p:blipFill>
          <p:spPr>
            <a:xfrm>
              <a:off x="72360" y="929052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386" name="back.png" descr="back.png"/>
            <p:cNvPicPr/>
            <p:nvPr/>
          </p:nvPicPr>
          <p:blipFill>
            <a:blip r:embed="rId9"/>
            <a:stretch/>
          </p:blipFill>
          <p:spPr>
            <a:xfrm>
              <a:off x="72360" y="13349160"/>
              <a:ext cx="2172960" cy="2326320"/>
            </a:xfrm>
            <a:prstGeom prst="rect">
              <a:avLst/>
            </a:prstGeom>
            <a:ln w="12700">
              <a:noFill/>
            </a:ln>
          </p:spPr>
        </p:pic>
      </p:grpSp>
      <p:sp>
        <p:nvSpPr>
          <p:cNvPr id="387" name="PlaceHolder 1"/>
          <p:cNvSpPr>
            <a:spLocks noGrp="1"/>
          </p:cNvSpPr>
          <p:nvPr>
            <p:ph type="body"/>
          </p:nvPr>
        </p:nvSpPr>
        <p:spPr>
          <a:xfrm>
            <a:off x="15760800" y="1015920"/>
            <a:ext cx="7438680" cy="5949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lnSpc>
                <a:spcPct val="7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Clique para editar o formato do texto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1" marL="864000" indent="-324000">
              <a:lnSpc>
                <a:spcPct val="7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2.º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2" marL="1296000" indent="-288000">
              <a:lnSpc>
                <a:spcPct val="7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3.º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3" marL="1728000" indent="-216000">
              <a:lnSpc>
                <a:spcPct val="7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4.º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4" marL="2160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5.º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5" marL="2592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6.º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6" marL="3024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7.º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 type="body"/>
          </p:nvPr>
        </p:nvSpPr>
        <p:spPr>
          <a:xfrm>
            <a:off x="13500000" y="3978360"/>
            <a:ext cx="10438920" cy="1215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lnSpc>
                <a:spcPct val="7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Clique para editar o formato do texto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1" marL="864000" indent="-324000">
              <a:lnSpc>
                <a:spcPct val="7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2.º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2" marL="1296000" indent="-288000">
              <a:lnSpc>
                <a:spcPct val="7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3.º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3" marL="1728000" indent="-216000">
              <a:lnSpc>
                <a:spcPct val="7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4.º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4" marL="2160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5.º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5" marL="2592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6.º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6" marL="3024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7.º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 type="body"/>
          </p:nvPr>
        </p:nvSpPr>
        <p:spPr>
          <a:xfrm>
            <a:off x="-139680" y="495360"/>
            <a:ext cx="16611120" cy="124585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432000" indent="-324000">
              <a:lnSpc>
                <a:spcPct val="7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Clique para editar o formato do texto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1" marL="864000" indent="-324000">
              <a:lnSpc>
                <a:spcPct val="7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2.º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2" marL="1296000" indent="-288000">
              <a:lnSpc>
                <a:spcPct val="7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3.º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3" marL="1728000" indent="-216000">
              <a:lnSpc>
                <a:spcPct val="7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4.º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4" marL="2160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5.º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5" marL="2592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6.º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  <a:p>
            <a:pPr lvl="6" marL="3024000" indent="-216000">
              <a:lnSpc>
                <a:spcPct val="7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t-BR" sz="2400" spc="-1" strike="noStrike">
                <a:solidFill>
                  <a:srgbClr val="000000"/>
                </a:solidFill>
                <a:latin typeface="Source Sans Pro"/>
              </a:rPr>
              <a:t>7.º nível da estrutura de tópicos</a:t>
            </a:r>
            <a:endParaRPr b="1" lang="pt-BR" sz="2400" spc="-1" strike="noStrike">
              <a:solidFill>
                <a:srgbClr val="000000"/>
              </a:solidFill>
              <a:latin typeface="Source Sans Pro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 type="sldNum" idx="8"/>
          </p:nvPr>
        </p:nvSpPr>
        <p:spPr>
          <a:xfrm>
            <a:off x="12001320" y="13080960"/>
            <a:ext cx="368280" cy="37440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b">
            <a:noAutofit/>
          </a:bodyPr>
          <a:lstStyle>
            <a:lvl1pPr indent="0">
              <a:buNone/>
              <a:defRPr b="0" lang="pt-BR" sz="2400" spc="-1" strike="noStrike">
                <a:latin typeface="Times New Roman"/>
              </a:defRPr>
            </a:lvl1pPr>
          </a:lstStyle>
          <a:p>
            <a:pPr indent="0">
              <a:buNone/>
            </a:pPr>
            <a:endParaRPr b="0" lang="pt-BR" sz="2400" spc="-1" strike="noStrike">
              <a:latin typeface="Times New Roman"/>
            </a:endParaRPr>
          </a:p>
        </p:txBody>
      </p:sp>
      <p:sp>
        <p:nvSpPr>
          <p:cNvPr id="391" name="PlaceHolder 5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2400" spc="-1" strike="noStrike">
                <a:solidFill>
                  <a:srgbClr val="5e5e5e"/>
                </a:solidFill>
                <a:latin typeface="Helvetica Neue"/>
              </a:rPr>
              <a:t>Clique para editar o formato do texto do título</a:t>
            </a:r>
            <a:endParaRPr b="0" lang="pt-BR" sz="2400" spc="-1" strike="noStrike">
              <a:solidFill>
                <a:srgbClr val="5e5e5e"/>
              </a:solidFill>
              <a:latin typeface="Helvetica Neue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  <p:sldLayoutId id="2147483748" r:id="rId18"/>
    <p:sldLayoutId id="2147483749" r:id="rId19"/>
    <p:sldLayoutId id="2147483750" r:id="rId20"/>
    <p:sldLayoutId id="2147483751" r:id="rId21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7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8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8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slideLayout" Target="../slideLayouts/slideLayout8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8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8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310d67"/>
            </a:gs>
            <a:gs pos="100000">
              <a:srgbClr val="2fc4ca"/>
            </a:gs>
          </a:gsLst>
          <a:lin ang="4248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8" name="Imagem 1" descr="Imagem"/>
          <p:cNvPicPr/>
          <p:nvPr/>
        </p:nvPicPr>
        <p:blipFill>
          <a:blip r:embed="rId1"/>
          <a:stretch/>
        </p:blipFill>
        <p:spPr>
          <a:xfrm>
            <a:off x="16380000" y="6660000"/>
            <a:ext cx="7560000" cy="5370480"/>
          </a:xfrm>
          <a:prstGeom prst="rect">
            <a:avLst/>
          </a:prstGeom>
          <a:ln w="0">
            <a:noFill/>
          </a:ln>
          <a:effectLst>
            <a:outerShdw algn="b" blurRad="266760" dir="5400000" dist="250560" kx="0" ky="0" rotWithShape="0" sx="100000" sy="100000">
              <a:srgbClr val="000000">
                <a:alpha val="50000"/>
              </a:srgbClr>
            </a:outerShdw>
          </a:effectLst>
        </p:spPr>
      </p:pic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900000" y="4692240"/>
            <a:ext cx="21780000" cy="160776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indent="0" algn="ctr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pt-BR" sz="11600" spc="-233" strike="noStrike">
                <a:solidFill>
                  <a:srgbClr val="ffffff"/>
                </a:solidFill>
                <a:latin typeface="Source Sans Pro"/>
                <a:ea typeface="Source Sans Pro"/>
              </a:rPr>
              <a:t>Sistema de Turismo Rápido</a:t>
            </a:r>
            <a:endParaRPr b="0" lang="pt-BR" sz="11600" spc="-1" strike="noStrike">
              <a:solidFill>
                <a:srgbClr val="5e5e5e"/>
              </a:solidFill>
              <a:latin typeface="Helvetica Neue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 type="subTitle"/>
          </p:nvPr>
        </p:nvSpPr>
        <p:spPr>
          <a:xfrm>
            <a:off x="2728800" y="7141680"/>
            <a:ext cx="11491200" cy="2758320"/>
          </a:xfrm>
          <a:prstGeom prst="rect">
            <a:avLst/>
          </a:prstGeom>
          <a:noFill/>
          <a:ln w="12600">
            <a:noFill/>
          </a:ln>
        </p:spPr>
        <p:txBody>
          <a:bodyPr lIns="50760" rIns="50760" tIns="50760" bIns="5076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pt-BR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• </a:t>
            </a:r>
            <a:r>
              <a:rPr b="1" lang="pt-BR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@doug1043 • @marcos-nonaka </a:t>
            </a:r>
            <a:endParaRPr b="0" lang="pt-BR" sz="5500" spc="-1" strike="noStrike"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pt-BR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• </a:t>
            </a:r>
            <a:r>
              <a:rPr b="1" lang="pt-BR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@Robson-cafe </a:t>
            </a:r>
            <a:r>
              <a:rPr b="1" lang="pt-BR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• @gilmar-santana </a:t>
            </a:r>
            <a:endParaRPr b="0" lang="pt-BR" sz="5500" spc="-1" strike="noStrike"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pt-BR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• </a:t>
            </a:r>
            <a:r>
              <a:rPr b="1" lang="pt-BR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@Fernando-Roberto-Pereira</a:t>
            </a:r>
            <a:endParaRPr b="0" lang="pt-BR" sz="5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4" name="Imagem 4" descr="Imagem"/>
          <p:cNvPicPr/>
          <p:nvPr/>
        </p:nvPicPr>
        <p:blipFill>
          <a:blip r:embed="rId1"/>
          <a:srcRect l="0" t="9941" r="1736" b="4538"/>
          <a:stretch/>
        </p:blipFill>
        <p:spPr>
          <a:xfrm>
            <a:off x="2700000" y="540000"/>
            <a:ext cx="20340000" cy="122400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Imagem 5" descr="Imagem"/>
          <p:cNvPicPr/>
          <p:nvPr/>
        </p:nvPicPr>
        <p:blipFill>
          <a:blip r:embed="rId1"/>
          <a:srcRect l="33285" t="29754" r="34474" b="20656"/>
          <a:stretch/>
        </p:blipFill>
        <p:spPr>
          <a:xfrm>
            <a:off x="5940000" y="1128960"/>
            <a:ext cx="13140000" cy="119448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1206360" y="4533840"/>
            <a:ext cx="17142840" cy="464796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ctr">
            <a:norm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Hands-on</a:t>
            </a:r>
            <a:endParaRPr b="0" lang="pt-BR" sz="1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PlaceHolder 1"/>
          <p:cNvSpPr>
            <a:spLocks noGrp="1"/>
          </p:cNvSpPr>
          <p:nvPr>
            <p:ph type="title"/>
          </p:nvPr>
        </p:nvSpPr>
        <p:spPr>
          <a:xfrm>
            <a:off x="13795920" y="4992120"/>
            <a:ext cx="9629280" cy="14346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833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Obrigado</a:t>
            </a:r>
            <a:endParaRPr b="0" lang="pt-BR" sz="83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8" name="PlaceHolder 2"/>
          <p:cNvSpPr>
            <a:spLocks noGrp="1"/>
          </p:cNvSpPr>
          <p:nvPr>
            <p:ph/>
          </p:nvPr>
        </p:nvSpPr>
        <p:spPr>
          <a:xfrm>
            <a:off x="13942800" y="6611040"/>
            <a:ext cx="9335880" cy="456048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 fontScale="90000"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48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Equipe:</a:t>
            </a:r>
            <a:endParaRPr b="0" lang="pt-BR" sz="48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• </a:t>
            </a: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@doug1043 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• </a:t>
            </a: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@marcos-nonaka 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• </a:t>
            </a: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@Robson-cafe 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• </a:t>
            </a: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@gilmar-santana 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• </a:t>
            </a:r>
            <a:r>
              <a:rPr b="1" lang="en-US" sz="55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@Fernando-Roberto-Pereira</a:t>
            </a:r>
            <a:endParaRPr b="0" lang="pt-BR" sz="5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PlaceHolder 1"/>
          <p:cNvSpPr>
            <a:spLocks noGrp="1"/>
          </p:cNvSpPr>
          <p:nvPr>
            <p:ph type="title"/>
          </p:nvPr>
        </p:nvSpPr>
        <p:spPr>
          <a:xfrm>
            <a:off x="1206360" y="1383120"/>
            <a:ext cx="11885400" cy="14346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833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Agenda</a:t>
            </a:r>
            <a:endParaRPr b="0" lang="pt-BR" sz="83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2"/>
          <p:cNvSpPr>
            <a:spLocks noGrp="1"/>
          </p:cNvSpPr>
          <p:nvPr>
            <p:ph/>
          </p:nvPr>
        </p:nvSpPr>
        <p:spPr>
          <a:xfrm>
            <a:off x="1206360" y="777960"/>
            <a:ext cx="11885400" cy="934560"/>
          </a:xfrm>
          <a:prstGeom prst="rect">
            <a:avLst/>
          </a:prstGeom>
          <a:noFill/>
          <a:ln w="0">
            <a:noFill/>
          </a:ln>
        </p:spPr>
        <p:txBody>
          <a:bodyPr lIns="45720" rIns="4572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3000" spc="-1" strike="noStrike">
                <a:solidFill>
                  <a:srgbClr val="7663f1"/>
                </a:solidFill>
                <a:latin typeface="Source Sans Pro"/>
                <a:ea typeface="Source Sans Pro"/>
              </a:rPr>
              <a:t>Projeto Final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3" name="PlaceHolder 3"/>
          <p:cNvSpPr>
            <a:spLocks noGrp="1"/>
          </p:cNvSpPr>
          <p:nvPr>
            <p:ph/>
          </p:nvPr>
        </p:nvSpPr>
        <p:spPr>
          <a:xfrm>
            <a:off x="1206360" y="4248360"/>
            <a:ext cx="11885400" cy="825552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/>
          </a:bodyPr>
          <a:p>
            <a:pPr marL="380880" indent="-380880">
              <a:lnSpc>
                <a:spcPct val="150000"/>
              </a:lnSpc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Equipe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marL="380880" indent="-380880">
              <a:lnSpc>
                <a:spcPct val="150000"/>
              </a:lnSpc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Requisitos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marL="380880" indent="-380880">
              <a:lnSpc>
                <a:spcPct val="150000"/>
              </a:lnSpc>
              <a:spcBef>
                <a:spcPts val="1800"/>
              </a:spcBef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Principais telas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marL="380880" indent="-380880">
              <a:lnSpc>
                <a:spcPct val="150000"/>
              </a:lnSpc>
              <a:spcBef>
                <a:spcPts val="1800"/>
              </a:spcBef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Hands-on (uso)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34" name="Google Shape;476;p2" descr="Picture Placeholder 2"/>
          <p:cNvPicPr/>
          <p:nvPr/>
        </p:nvPicPr>
        <p:blipFill>
          <a:blip r:embed="rId1"/>
          <a:srcRect l="8353" t="0" r="35452" b="0"/>
          <a:stretch/>
        </p:blipFill>
        <p:spPr>
          <a:xfrm>
            <a:off x="13221000" y="809280"/>
            <a:ext cx="10215720" cy="12096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PlaceHolder 1"/>
          <p:cNvSpPr>
            <a:spLocks noGrp="1"/>
          </p:cNvSpPr>
          <p:nvPr>
            <p:ph type="title"/>
          </p:nvPr>
        </p:nvSpPr>
        <p:spPr>
          <a:xfrm>
            <a:off x="1206360" y="4533840"/>
            <a:ext cx="17142840" cy="464796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ctr">
            <a:norm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Equipe</a:t>
            </a:r>
            <a:endParaRPr b="0" lang="pt-BR" sz="1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6" name="" descr=""/>
          <p:cNvPicPr/>
          <p:nvPr/>
        </p:nvPicPr>
        <p:blipFill>
          <a:blip r:embed="rId1"/>
          <a:stretch/>
        </p:blipFill>
        <p:spPr>
          <a:xfrm>
            <a:off x="5940000" y="3060000"/>
            <a:ext cx="3600000" cy="3600000"/>
          </a:xfrm>
          <a:prstGeom prst="rect">
            <a:avLst/>
          </a:prstGeom>
          <a:ln w="0">
            <a:noFill/>
          </a:ln>
        </p:spPr>
      </p:pic>
      <p:pic>
        <p:nvPicPr>
          <p:cNvPr id="437" name="" descr=""/>
          <p:cNvPicPr/>
          <p:nvPr/>
        </p:nvPicPr>
        <p:blipFill>
          <a:blip r:embed="rId2"/>
          <a:stretch/>
        </p:blipFill>
        <p:spPr>
          <a:xfrm>
            <a:off x="14940000" y="3060000"/>
            <a:ext cx="3600000" cy="3600000"/>
          </a:xfrm>
          <a:prstGeom prst="rect">
            <a:avLst/>
          </a:prstGeom>
          <a:ln w="0">
            <a:noFill/>
          </a:ln>
        </p:spPr>
      </p:pic>
      <p:pic>
        <p:nvPicPr>
          <p:cNvPr id="438" name="" descr=""/>
          <p:cNvPicPr/>
          <p:nvPr/>
        </p:nvPicPr>
        <p:blipFill>
          <a:blip r:embed="rId3"/>
          <a:stretch/>
        </p:blipFill>
        <p:spPr>
          <a:xfrm>
            <a:off x="1260000" y="3060000"/>
            <a:ext cx="3600000" cy="3600000"/>
          </a:xfrm>
          <a:prstGeom prst="rect">
            <a:avLst/>
          </a:prstGeom>
          <a:ln w="0">
            <a:noFill/>
          </a:ln>
        </p:spPr>
      </p:pic>
      <p:pic>
        <p:nvPicPr>
          <p:cNvPr id="439" name="" descr=""/>
          <p:cNvPicPr/>
          <p:nvPr/>
        </p:nvPicPr>
        <p:blipFill>
          <a:blip r:embed="rId4"/>
          <a:stretch/>
        </p:blipFill>
        <p:spPr>
          <a:xfrm>
            <a:off x="19440000" y="3060000"/>
            <a:ext cx="3600000" cy="3600000"/>
          </a:xfrm>
          <a:prstGeom prst="rect">
            <a:avLst/>
          </a:prstGeom>
          <a:ln w="0">
            <a:noFill/>
          </a:ln>
        </p:spPr>
      </p:pic>
      <p:pic>
        <p:nvPicPr>
          <p:cNvPr id="440" name="" descr=""/>
          <p:cNvPicPr/>
          <p:nvPr/>
        </p:nvPicPr>
        <p:blipFill>
          <a:blip r:embed="rId5"/>
          <a:stretch/>
        </p:blipFill>
        <p:spPr>
          <a:xfrm>
            <a:off x="10620000" y="3060000"/>
            <a:ext cx="3600000" cy="3600000"/>
          </a:xfrm>
          <a:prstGeom prst="rect">
            <a:avLst/>
          </a:prstGeom>
          <a:ln w="0">
            <a:noFill/>
          </a:ln>
        </p:spPr>
      </p:pic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1218960" y="547200"/>
            <a:ext cx="21944880" cy="2289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9600" spc="-1" strike="noStrike" u="sng">
                <a:solidFill>
                  <a:schemeClr val="hlink">
                    <a:lumMod val="60000"/>
                    <a:lumOff val="40000"/>
                  </a:schemeClr>
                </a:solidFill>
                <a:uFillTx/>
                <a:latin typeface="Arial Rounded MT Bold"/>
              </a:rPr>
              <a:t>DREAM TEAM</a:t>
            </a:r>
            <a:endParaRPr b="0" lang="pt-BR" sz="9600" spc="-1" strike="noStrike" u="sng">
              <a:solidFill>
                <a:schemeClr val="hlink">
                  <a:lumMod val="60000"/>
                  <a:lumOff val="40000"/>
                </a:schemeClr>
              </a:solidFill>
              <a:uFillTx/>
              <a:latin typeface="Arial Rounded MT Bold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 type="subTitle"/>
          </p:nvPr>
        </p:nvSpPr>
        <p:spPr>
          <a:xfrm>
            <a:off x="1260000" y="6660000"/>
            <a:ext cx="3600000" cy="66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 algn="ctr">
              <a:buNone/>
              <a:tabLst>
                <a:tab algn="l" pos="408240"/>
              </a:tabLst>
            </a:pPr>
            <a:r>
              <a:rPr b="1" lang="pt-BR" sz="2800" spc="-1" strike="noStrike" u="sng">
                <a:uFillTx/>
                <a:latin typeface="Arial"/>
              </a:rPr>
              <a:t>Douglas Rodrigues De Sousa</a:t>
            </a:r>
            <a:endParaRPr b="0" lang="pt-BR" sz="2800" spc="-1" strike="noStrike">
              <a:latin typeface="Arial"/>
            </a:endParaRPr>
          </a:p>
          <a:p>
            <a:pPr indent="0" algn="ctr">
              <a:buNone/>
              <a:tabLst>
                <a:tab algn="l" pos="408240"/>
              </a:tabLst>
            </a:pP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pt-BR" sz="3200" spc="-1" strike="noStrike">
                <a:latin typeface="Arial"/>
              </a:rPr>
              <a:t>Graduação Tecnológica em Telemática</a:t>
            </a:r>
            <a:endParaRPr b="0" lang="pt-BR" sz="3200" spc="-1" strike="noStrike">
              <a:latin typeface="Arial"/>
            </a:endParaRPr>
          </a:p>
          <a:p>
            <a:pPr marL="216000" indent="0">
              <a:buNone/>
              <a:tabLst>
                <a:tab algn="l" pos="408240"/>
              </a:tabLst>
            </a:pP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  <a:tabLst>
                <a:tab algn="l" pos="408240"/>
              </a:tabLst>
            </a:pPr>
            <a:r>
              <a:rPr b="0" lang="pt-BR" sz="3200" spc="-1" strike="noStrike">
                <a:latin typeface="Arial"/>
              </a:rPr>
              <a:t>Tauá - CE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443" name=""/>
          <p:cNvSpPr txBox="1"/>
          <p:nvPr/>
        </p:nvSpPr>
        <p:spPr>
          <a:xfrm>
            <a:off x="5940000" y="6660000"/>
            <a:ext cx="3600000" cy="66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/>
            <a:r>
              <a:rPr b="1" lang="pt-BR" sz="2800" spc="-1" strike="noStrike" u="sng">
                <a:uFillTx/>
                <a:latin typeface="Arial"/>
              </a:rPr>
              <a:t>Marcos André Nonaka</a:t>
            </a:r>
            <a:endParaRPr b="0" lang="pt-BR" sz="2800" spc="-1" strike="noStrike">
              <a:latin typeface="Arial"/>
            </a:endParaRPr>
          </a:p>
          <a:p>
            <a:pPr algn="ctr"/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Graduando em Tecnologia em Sistemas para Internet </a:t>
            </a: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Graduando Análise e Desenvolvimento de Sistemas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444" name=""/>
          <p:cNvSpPr txBox="1"/>
          <p:nvPr/>
        </p:nvSpPr>
        <p:spPr>
          <a:xfrm>
            <a:off x="10620000" y="6660000"/>
            <a:ext cx="3600000" cy="66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/>
            <a:r>
              <a:rPr b="1" lang="pt-BR" sz="2800" spc="-1" strike="noStrike" u="sng">
                <a:uFillTx/>
                <a:latin typeface="Arial"/>
              </a:rPr>
              <a:t>Robson Veloso Duarte Silva</a:t>
            </a:r>
            <a:endParaRPr b="0" lang="pt-BR" sz="2800" spc="-1" strike="noStrike">
              <a:latin typeface="Arial"/>
            </a:endParaRPr>
          </a:p>
          <a:p>
            <a:pPr algn="ctr"/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Bacharelado em Eng. Software</a:t>
            </a: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Tecnólogo em Construção Civil</a:t>
            </a: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Especialização em Gestão de Obras</a:t>
            </a: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Florianópolis -SC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445" name=""/>
          <p:cNvSpPr txBox="1"/>
          <p:nvPr/>
        </p:nvSpPr>
        <p:spPr>
          <a:xfrm>
            <a:off x="14940000" y="6641280"/>
            <a:ext cx="3600000" cy="66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/>
            <a:r>
              <a:rPr b="1" lang="pt-BR" sz="2800" spc="-1" strike="noStrike" u="sng">
                <a:uFillTx/>
                <a:latin typeface="Arial"/>
              </a:rPr>
              <a:t>Gilmar Ferreira Santana</a:t>
            </a:r>
            <a:endParaRPr b="0" lang="pt-BR" sz="2800" spc="-1" strike="noStrike">
              <a:latin typeface="Arial"/>
            </a:endParaRPr>
          </a:p>
          <a:p>
            <a:pPr algn="ctr"/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Graduação Tecnológica em Design Gráfico </a:t>
            </a: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 </a:t>
            </a:r>
            <a:r>
              <a:rPr b="0" lang="pt-BR" sz="3200" spc="-1" strike="noStrike">
                <a:latin typeface="Arial"/>
              </a:rPr>
              <a:t>Licenciatura em Letras</a:t>
            </a: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endParaRPr b="0" lang="pt-BR" sz="3200" spc="-1" strike="noStrike">
              <a:latin typeface="Arial"/>
            </a:endParaRPr>
          </a:p>
          <a:p>
            <a:pPr marL="216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São Paulo - SP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446" name=""/>
          <p:cNvSpPr txBox="1"/>
          <p:nvPr/>
        </p:nvSpPr>
        <p:spPr>
          <a:xfrm>
            <a:off x="19440000" y="6660000"/>
            <a:ext cx="3600000" cy="6660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ctr"/>
            <a:r>
              <a:rPr b="1" lang="pt-BR" sz="2800" spc="-1" strike="noStrike" u="sng">
                <a:uFillTx/>
                <a:latin typeface="Arial"/>
              </a:rPr>
              <a:t>Fernando Roberto Pereira</a:t>
            </a:r>
            <a:endParaRPr b="1" lang="pt-BR" sz="2800" spc="-1" strike="noStrike" u="sng"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title"/>
          </p:nvPr>
        </p:nvSpPr>
        <p:spPr>
          <a:xfrm>
            <a:off x="1206360" y="4533840"/>
            <a:ext cx="17142840" cy="464796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ctr">
            <a:norm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Requisitos</a:t>
            </a:r>
            <a:endParaRPr b="0" lang="pt-BR" sz="1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title"/>
          </p:nvPr>
        </p:nvSpPr>
        <p:spPr>
          <a:xfrm>
            <a:off x="2469600" y="1079640"/>
            <a:ext cx="20707920" cy="143280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8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Requisitos</a:t>
            </a:r>
            <a:endParaRPr b="0" lang="pt-BR" sz="85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/>
          </p:nvPr>
        </p:nvSpPr>
        <p:spPr>
          <a:xfrm>
            <a:off x="2469600" y="2373120"/>
            <a:ext cx="20707920" cy="934560"/>
          </a:xfrm>
          <a:prstGeom prst="rect">
            <a:avLst/>
          </a:prstGeom>
          <a:noFill/>
          <a:ln w="0">
            <a:noFill/>
          </a:ln>
        </p:spPr>
        <p:txBody>
          <a:bodyPr lIns="45720" rIns="45720" anchor="t">
            <a:norm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5330" spc="-1" strike="noStrike">
                <a:solidFill>
                  <a:srgbClr val="7663f1"/>
                </a:solidFill>
                <a:latin typeface="Source Sans Pro"/>
                <a:ea typeface="Source Sans Pro"/>
              </a:rPr>
              <a:t>Sistema Turismo Rápido</a:t>
            </a:r>
            <a:endParaRPr b="0" lang="pt-BR" sz="533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PlaceHolder 3"/>
          <p:cNvSpPr>
            <a:spLocks noGrp="1"/>
          </p:cNvSpPr>
          <p:nvPr>
            <p:ph/>
          </p:nvPr>
        </p:nvSpPr>
        <p:spPr>
          <a:xfrm>
            <a:off x="2469600" y="3624480"/>
            <a:ext cx="20707920" cy="825552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t">
            <a:normAutofit fontScale="97000"/>
          </a:bodyPr>
          <a:p>
            <a:pPr marL="457200" indent="-369360">
              <a:lnSpc>
                <a:spcPct val="150000"/>
              </a:lnSpc>
              <a:spcBef>
                <a:spcPts val="1800"/>
              </a:spcBef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Fazer cadastro de Turista e Turismólogo;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marL="457200" indent="-369360">
              <a:lnSpc>
                <a:spcPct val="150000"/>
              </a:lnSpc>
              <a:spcBef>
                <a:spcPts val="1800"/>
              </a:spcBef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Realizar curadoria de pontos turísticos (informações, descrição, custo, localização, fotos, dentre outros);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marL="457200" indent="-369360">
              <a:lnSpc>
                <a:spcPct val="150000"/>
              </a:lnSpc>
              <a:spcBef>
                <a:spcPts val="1800"/>
              </a:spcBef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Integrar a curadoria à API de mapas;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marL="457200" indent="-369360">
              <a:lnSpc>
                <a:spcPct val="150000"/>
              </a:lnSpc>
              <a:spcBef>
                <a:spcPts val="1800"/>
              </a:spcBef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Permitir comentários e avaliação nos roteiros;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marL="457200" indent="-369360">
              <a:lnSpc>
                <a:spcPct val="150000"/>
              </a:lnSpc>
              <a:spcBef>
                <a:spcPts val="1800"/>
              </a:spcBef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Permitir busca na curadoria de roteiros;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  <a:p>
            <a:pPr marL="457200" indent="-369360">
              <a:lnSpc>
                <a:spcPct val="150000"/>
              </a:lnSpc>
              <a:spcBef>
                <a:spcPts val="1800"/>
              </a:spcBef>
              <a:buClr>
                <a:srgbClr val="000000"/>
              </a:buClr>
              <a:buFont typeface="Source Sans Pro"/>
              <a:buChar char="•"/>
            </a:pPr>
            <a:r>
              <a:rPr b="1" lang="en-US" sz="4500" spc="-1" strike="noStrike">
                <a:solidFill>
                  <a:srgbClr val="000000"/>
                </a:solidFill>
                <a:latin typeface="Source Sans Pro"/>
                <a:ea typeface="Source Sans Pro"/>
              </a:rPr>
              <a:t>Permirtir curadoria de roteiros.</a:t>
            </a:r>
            <a:endParaRPr b="0" lang="pt-BR" sz="4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PlaceHolder 1"/>
          <p:cNvSpPr>
            <a:spLocks noGrp="1"/>
          </p:cNvSpPr>
          <p:nvPr>
            <p:ph type="title"/>
          </p:nvPr>
        </p:nvSpPr>
        <p:spPr>
          <a:xfrm>
            <a:off x="1206360" y="4533840"/>
            <a:ext cx="17142840" cy="4647960"/>
          </a:xfrm>
          <a:prstGeom prst="rect">
            <a:avLst/>
          </a:prstGeom>
          <a:noFill/>
          <a:ln w="0">
            <a:noFill/>
          </a:ln>
        </p:spPr>
        <p:txBody>
          <a:bodyPr lIns="50760" rIns="50760" tIns="50760" bIns="50760" anchor="ctr">
            <a:normAutofit/>
          </a:bodyPr>
          <a:p>
            <a:pPr indent="0">
              <a:lnSpc>
                <a:spcPct val="80000"/>
              </a:lnSpc>
              <a:buNone/>
              <a:tabLst>
                <a:tab algn="l" pos="0"/>
              </a:tabLst>
            </a:pPr>
            <a:r>
              <a:rPr b="1" lang="en-US" sz="11600" spc="-1" strike="noStrike">
                <a:solidFill>
                  <a:srgbClr val="ffffff"/>
                </a:solidFill>
                <a:latin typeface="Source Sans Pro"/>
                <a:ea typeface="Source Sans Pro"/>
              </a:rPr>
              <a:t>Principais telas</a:t>
            </a:r>
            <a:endParaRPr b="0" lang="pt-BR" sz="1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2" name="Imagem 2" descr="Imagem"/>
          <p:cNvPicPr/>
          <p:nvPr/>
        </p:nvPicPr>
        <p:blipFill>
          <a:blip r:embed="rId1"/>
          <a:srcRect l="0" t="9906" r="1297" b="6778"/>
          <a:stretch/>
        </p:blipFill>
        <p:spPr>
          <a:xfrm>
            <a:off x="4140000" y="1049760"/>
            <a:ext cx="16560000" cy="1137024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3" name="Imagem 3" descr="Imagem"/>
          <p:cNvPicPr/>
          <p:nvPr/>
        </p:nvPicPr>
        <p:blipFill>
          <a:blip r:embed="rId1"/>
          <a:srcRect l="0" t="9339" r="1736" b="19581"/>
          <a:stretch/>
        </p:blipFill>
        <p:spPr>
          <a:xfrm>
            <a:off x="2700000" y="540000"/>
            <a:ext cx="19620000" cy="11700000"/>
          </a:xfrm>
          <a:prstGeom prst="rect">
            <a:avLst/>
          </a:prstGeom>
          <a:ln w="1270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LibreOffice/7.4.0.3$Windows_X86_64 LibreOffice_project/f85e47c08ddd19c015c0114a68350214f7066f5a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2023-04-11T21:34:27Z</dcterms:modified>
  <cp:revision>2</cp:revision>
  <dc:subject/>
  <dc:title/>
</cp:coreProperties>
</file>